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7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830" y="948414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199"/>
                </a:moveTo>
                <a:lnTo>
                  <a:pt x="533399" y="76199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199"/>
                </a:lnTo>
                <a:close/>
              </a:path>
              <a:path w="16230600" h="8390255">
                <a:moveTo>
                  <a:pt x="1523999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199"/>
                </a:lnTo>
                <a:close/>
              </a:path>
              <a:path w="16230600" h="8390255">
                <a:moveTo>
                  <a:pt x="2057400" y="76199"/>
                </a:moveTo>
                <a:lnTo>
                  <a:pt x="1600199" y="76199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199"/>
                </a:lnTo>
                <a:close/>
              </a:path>
              <a:path w="16230600" h="8390255">
                <a:moveTo>
                  <a:pt x="2590799" y="76199"/>
                </a:moveTo>
                <a:lnTo>
                  <a:pt x="2133600" y="76199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199"/>
                </a:lnTo>
                <a:close/>
              </a:path>
              <a:path w="16230600" h="8390255">
                <a:moveTo>
                  <a:pt x="3124199" y="76199"/>
                </a:moveTo>
                <a:lnTo>
                  <a:pt x="2666999" y="76199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199"/>
                </a:lnTo>
                <a:close/>
              </a:path>
              <a:path w="16230600" h="8390255">
                <a:moveTo>
                  <a:pt x="3657599" y="76199"/>
                </a:moveTo>
                <a:lnTo>
                  <a:pt x="3200399" y="76199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199"/>
                </a:lnTo>
                <a:close/>
              </a:path>
              <a:path w="16230600" h="8390255">
                <a:moveTo>
                  <a:pt x="4191000" y="76199"/>
                </a:moveTo>
                <a:lnTo>
                  <a:pt x="3733799" y="76199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199"/>
                </a:lnTo>
                <a:close/>
              </a:path>
              <a:path w="16230600" h="8390255">
                <a:moveTo>
                  <a:pt x="4724399" y="76199"/>
                </a:moveTo>
                <a:lnTo>
                  <a:pt x="4267200" y="76199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199"/>
                </a:lnTo>
                <a:close/>
              </a:path>
              <a:path w="16230600" h="8390255">
                <a:moveTo>
                  <a:pt x="5257799" y="76199"/>
                </a:moveTo>
                <a:lnTo>
                  <a:pt x="4800599" y="76199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199"/>
                </a:lnTo>
                <a:close/>
              </a:path>
              <a:path w="16230600" h="8390255">
                <a:moveTo>
                  <a:pt x="5791199" y="76199"/>
                </a:moveTo>
                <a:lnTo>
                  <a:pt x="5333999" y="76199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199"/>
                </a:lnTo>
                <a:close/>
              </a:path>
              <a:path w="16230600" h="8390255">
                <a:moveTo>
                  <a:pt x="6324599" y="76199"/>
                </a:moveTo>
                <a:lnTo>
                  <a:pt x="5867399" y="76199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199"/>
                </a:lnTo>
                <a:close/>
              </a:path>
              <a:path w="16230600" h="8390255">
                <a:moveTo>
                  <a:pt x="6857999" y="76199"/>
                </a:moveTo>
                <a:lnTo>
                  <a:pt x="6400799" y="76199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199"/>
                </a:lnTo>
                <a:close/>
              </a:path>
              <a:path w="16230600" h="8390255">
                <a:moveTo>
                  <a:pt x="7391399" y="76199"/>
                </a:moveTo>
                <a:lnTo>
                  <a:pt x="6934199" y="76199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199"/>
                </a:lnTo>
                <a:close/>
              </a:path>
              <a:path w="16230600" h="8390255">
                <a:moveTo>
                  <a:pt x="7924799" y="76199"/>
                </a:moveTo>
                <a:lnTo>
                  <a:pt x="7467599" y="76199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199"/>
                </a:lnTo>
                <a:close/>
              </a:path>
              <a:path w="16230600" h="8390255">
                <a:moveTo>
                  <a:pt x="8458199" y="76199"/>
                </a:moveTo>
                <a:lnTo>
                  <a:pt x="8000999" y="76199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199"/>
                </a:lnTo>
                <a:close/>
              </a:path>
              <a:path w="16230600" h="8390255">
                <a:moveTo>
                  <a:pt x="8991599" y="76199"/>
                </a:moveTo>
                <a:lnTo>
                  <a:pt x="8534400" y="76199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199"/>
                </a:lnTo>
                <a:close/>
              </a:path>
              <a:path w="16230600" h="8390255">
                <a:moveTo>
                  <a:pt x="9524999" y="76199"/>
                </a:moveTo>
                <a:lnTo>
                  <a:pt x="9067799" y="76199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199"/>
                </a:lnTo>
                <a:close/>
              </a:path>
              <a:path w="16230600" h="8390255">
                <a:moveTo>
                  <a:pt x="10058399" y="76199"/>
                </a:moveTo>
                <a:lnTo>
                  <a:pt x="9601199" y="76199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199"/>
                </a:lnTo>
                <a:close/>
              </a:path>
              <a:path w="16230600" h="8390255">
                <a:moveTo>
                  <a:pt x="10591799" y="76199"/>
                </a:moveTo>
                <a:lnTo>
                  <a:pt x="10134599" y="76199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199"/>
                </a:lnTo>
                <a:close/>
              </a:path>
              <a:path w="16230600" h="8390255">
                <a:moveTo>
                  <a:pt x="11125199" y="76199"/>
                </a:moveTo>
                <a:lnTo>
                  <a:pt x="10667999" y="76199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199"/>
                </a:lnTo>
                <a:close/>
              </a:path>
              <a:path w="16230600" h="8390255">
                <a:moveTo>
                  <a:pt x="11658599" y="76199"/>
                </a:moveTo>
                <a:lnTo>
                  <a:pt x="11201399" y="76199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199"/>
                </a:lnTo>
                <a:close/>
              </a:path>
              <a:path w="16230600" h="8390255">
                <a:moveTo>
                  <a:pt x="12191999" y="76199"/>
                </a:moveTo>
                <a:lnTo>
                  <a:pt x="11734799" y="76199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199"/>
                </a:lnTo>
                <a:close/>
              </a:path>
              <a:path w="16230600" h="8390255">
                <a:moveTo>
                  <a:pt x="12725399" y="76199"/>
                </a:moveTo>
                <a:lnTo>
                  <a:pt x="12268199" y="76199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199"/>
                </a:lnTo>
                <a:close/>
              </a:path>
              <a:path w="16230600" h="8390255">
                <a:moveTo>
                  <a:pt x="13258799" y="76199"/>
                </a:moveTo>
                <a:lnTo>
                  <a:pt x="12801599" y="76199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199"/>
                </a:lnTo>
                <a:close/>
              </a:path>
              <a:path w="16230600" h="8390255">
                <a:moveTo>
                  <a:pt x="13792199" y="76199"/>
                </a:moveTo>
                <a:lnTo>
                  <a:pt x="13334999" y="76199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199"/>
                </a:lnTo>
                <a:close/>
              </a:path>
              <a:path w="16230600" h="8390255">
                <a:moveTo>
                  <a:pt x="14325599" y="76199"/>
                </a:moveTo>
                <a:lnTo>
                  <a:pt x="13868399" y="76199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199"/>
                </a:lnTo>
                <a:close/>
              </a:path>
              <a:path w="16230600" h="8390255">
                <a:moveTo>
                  <a:pt x="14858999" y="76199"/>
                </a:moveTo>
                <a:lnTo>
                  <a:pt x="14401799" y="76199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199"/>
                </a:lnTo>
                <a:close/>
              </a:path>
              <a:path w="16230600" h="8390255">
                <a:moveTo>
                  <a:pt x="15392399" y="76199"/>
                </a:moveTo>
                <a:lnTo>
                  <a:pt x="14935199" y="76199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199"/>
                </a:lnTo>
                <a:close/>
              </a:path>
              <a:path w="16230600" h="8390255">
                <a:moveTo>
                  <a:pt x="15925799" y="76199"/>
                </a:moveTo>
                <a:lnTo>
                  <a:pt x="15468599" y="76199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199"/>
                </a:lnTo>
                <a:close/>
              </a:path>
              <a:path w="16230600" h="8390255">
                <a:moveTo>
                  <a:pt x="16154137" y="76199"/>
                </a:moveTo>
                <a:lnTo>
                  <a:pt x="16001999" y="76199"/>
                </a:lnTo>
                <a:lnTo>
                  <a:pt x="16001999" y="0"/>
                </a:lnTo>
                <a:lnTo>
                  <a:pt x="16154137" y="0"/>
                </a:lnTo>
                <a:lnTo>
                  <a:pt x="16154137" y="76199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199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199"/>
                </a:moveTo>
                <a:lnTo>
                  <a:pt x="16230337" y="0"/>
                </a:lnTo>
                <a:lnTo>
                  <a:pt x="16230337" y="76199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0"/>
                </a:moveTo>
                <a:lnTo>
                  <a:pt x="16154137" y="2895860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0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0"/>
                </a:lnTo>
                <a:lnTo>
                  <a:pt x="16230337" y="2972060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0"/>
                </a:moveTo>
                <a:lnTo>
                  <a:pt x="16154137" y="3962660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0"/>
                </a:lnTo>
                <a:close/>
              </a:path>
              <a:path w="16230600" h="8390255">
                <a:moveTo>
                  <a:pt x="16230337" y="4496060"/>
                </a:moveTo>
                <a:lnTo>
                  <a:pt x="16154137" y="4496060"/>
                </a:lnTo>
                <a:lnTo>
                  <a:pt x="16154137" y="4038860"/>
                </a:lnTo>
                <a:lnTo>
                  <a:pt x="16230337" y="4038860"/>
                </a:lnTo>
                <a:lnTo>
                  <a:pt x="16230337" y="4496060"/>
                </a:lnTo>
                <a:close/>
              </a:path>
              <a:path w="16230600" h="8390255">
                <a:moveTo>
                  <a:pt x="16230337" y="5029460"/>
                </a:moveTo>
                <a:lnTo>
                  <a:pt x="16154137" y="5029460"/>
                </a:lnTo>
                <a:lnTo>
                  <a:pt x="16154137" y="4572260"/>
                </a:lnTo>
                <a:lnTo>
                  <a:pt x="16230337" y="4572260"/>
                </a:lnTo>
                <a:lnTo>
                  <a:pt x="16230337" y="5029460"/>
                </a:lnTo>
                <a:close/>
              </a:path>
              <a:path w="16230600" h="8390255">
                <a:moveTo>
                  <a:pt x="16230337" y="5562860"/>
                </a:moveTo>
                <a:lnTo>
                  <a:pt x="16154137" y="5562860"/>
                </a:lnTo>
                <a:lnTo>
                  <a:pt x="16154137" y="5105660"/>
                </a:lnTo>
                <a:lnTo>
                  <a:pt x="16230337" y="5105660"/>
                </a:lnTo>
                <a:lnTo>
                  <a:pt x="16230337" y="5562860"/>
                </a:lnTo>
                <a:close/>
              </a:path>
              <a:path w="16230600" h="8390255">
                <a:moveTo>
                  <a:pt x="16230337" y="6096259"/>
                </a:moveTo>
                <a:lnTo>
                  <a:pt x="16154137" y="6096259"/>
                </a:lnTo>
                <a:lnTo>
                  <a:pt x="16154137" y="5639060"/>
                </a:lnTo>
                <a:lnTo>
                  <a:pt x="16230337" y="5639060"/>
                </a:lnTo>
                <a:lnTo>
                  <a:pt x="16230337" y="6096259"/>
                </a:lnTo>
                <a:close/>
              </a:path>
              <a:path w="16230600" h="8390255">
                <a:moveTo>
                  <a:pt x="16230337" y="6629659"/>
                </a:moveTo>
                <a:lnTo>
                  <a:pt x="16154137" y="6629659"/>
                </a:lnTo>
                <a:lnTo>
                  <a:pt x="16154137" y="6172459"/>
                </a:lnTo>
                <a:lnTo>
                  <a:pt x="16230337" y="6172459"/>
                </a:lnTo>
                <a:lnTo>
                  <a:pt x="16230337" y="6629659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0"/>
                </a:lnTo>
                <a:lnTo>
                  <a:pt x="16230337" y="6705860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59"/>
                </a:moveTo>
                <a:lnTo>
                  <a:pt x="16154137" y="7696459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59"/>
                </a:lnTo>
                <a:close/>
              </a:path>
              <a:path w="16230600" h="8390255">
                <a:moveTo>
                  <a:pt x="16230337" y="8229859"/>
                </a:moveTo>
                <a:lnTo>
                  <a:pt x="16154137" y="8229859"/>
                </a:lnTo>
                <a:lnTo>
                  <a:pt x="16154137" y="7772659"/>
                </a:lnTo>
                <a:lnTo>
                  <a:pt x="16230337" y="7772659"/>
                </a:lnTo>
                <a:lnTo>
                  <a:pt x="16230337" y="8229859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59"/>
                </a:lnTo>
                <a:lnTo>
                  <a:pt x="16230337" y="8306059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0" y="83900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0" y="76199"/>
                </a:moveTo>
                <a:lnTo>
                  <a:pt x="0" y="0"/>
                </a:lnTo>
                <a:lnTo>
                  <a:pt x="76199" y="0"/>
                </a:lnTo>
                <a:lnTo>
                  <a:pt x="76199" y="63499"/>
                </a:lnTo>
                <a:lnTo>
                  <a:pt x="0" y="76199"/>
                </a:lnTo>
                <a:close/>
              </a:path>
              <a:path w="16230600" h="8390255">
                <a:moveTo>
                  <a:pt x="457199" y="76199"/>
                </a:moveTo>
                <a:lnTo>
                  <a:pt x="76199" y="76199"/>
                </a:lnTo>
                <a:lnTo>
                  <a:pt x="76199" y="63499"/>
                </a:lnTo>
                <a:lnTo>
                  <a:pt x="457199" y="0"/>
                </a:lnTo>
                <a:lnTo>
                  <a:pt x="457199" y="76199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76199"/>
                </a:lnTo>
                <a:lnTo>
                  <a:pt x="76199" y="63499"/>
                </a:lnTo>
                <a:lnTo>
                  <a:pt x="76199" y="167952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129469"/>
            <a:ext cx="2947035" cy="2490470"/>
          </a:xfrm>
          <a:custGeom>
            <a:avLst/>
            <a:gdLst/>
            <a:ahLst/>
            <a:cxnLst/>
            <a:rect l="l" t="t" r="r" b="b"/>
            <a:pathLst>
              <a:path w="2947035" h="2490470">
                <a:moveTo>
                  <a:pt x="391794" y="2448791"/>
                </a:moveTo>
                <a:lnTo>
                  <a:pt x="326485" y="2430998"/>
                </a:lnTo>
                <a:lnTo>
                  <a:pt x="263270" y="2406800"/>
                </a:lnTo>
                <a:lnTo>
                  <a:pt x="202759" y="2376465"/>
                </a:lnTo>
                <a:lnTo>
                  <a:pt x="145564" y="2340264"/>
                </a:lnTo>
                <a:lnTo>
                  <a:pt x="92231" y="2298581"/>
                </a:lnTo>
                <a:lnTo>
                  <a:pt x="43307" y="2251803"/>
                </a:lnTo>
                <a:lnTo>
                  <a:pt x="0" y="2189476"/>
                </a:lnTo>
                <a:lnTo>
                  <a:pt x="0" y="452560"/>
                </a:lnTo>
                <a:lnTo>
                  <a:pt x="52601" y="398883"/>
                </a:lnTo>
                <a:lnTo>
                  <a:pt x="88694" y="365362"/>
                </a:lnTo>
                <a:lnTo>
                  <a:pt x="125979" y="333140"/>
                </a:lnTo>
                <a:lnTo>
                  <a:pt x="164387" y="302284"/>
                </a:lnTo>
                <a:lnTo>
                  <a:pt x="203862" y="272813"/>
                </a:lnTo>
                <a:lnTo>
                  <a:pt x="244348" y="244744"/>
                </a:lnTo>
                <a:lnTo>
                  <a:pt x="285789" y="218098"/>
                </a:lnTo>
                <a:lnTo>
                  <a:pt x="328130" y="192890"/>
                </a:lnTo>
                <a:lnTo>
                  <a:pt x="371315" y="169141"/>
                </a:lnTo>
                <a:lnTo>
                  <a:pt x="415287" y="146868"/>
                </a:lnTo>
                <a:lnTo>
                  <a:pt x="459991" y="126090"/>
                </a:lnTo>
                <a:lnTo>
                  <a:pt x="505370" y="106824"/>
                </a:lnTo>
                <a:lnTo>
                  <a:pt x="551370" y="89090"/>
                </a:lnTo>
                <a:lnTo>
                  <a:pt x="597934" y="72905"/>
                </a:lnTo>
                <a:lnTo>
                  <a:pt x="645006" y="58289"/>
                </a:lnTo>
                <a:lnTo>
                  <a:pt x="692530" y="45258"/>
                </a:lnTo>
                <a:lnTo>
                  <a:pt x="740451" y="33833"/>
                </a:lnTo>
                <a:lnTo>
                  <a:pt x="788713" y="24030"/>
                </a:lnTo>
                <a:lnTo>
                  <a:pt x="837259" y="15868"/>
                </a:lnTo>
                <a:lnTo>
                  <a:pt x="886033" y="9366"/>
                </a:lnTo>
                <a:lnTo>
                  <a:pt x="934981" y="4541"/>
                </a:lnTo>
                <a:lnTo>
                  <a:pt x="984045" y="1413"/>
                </a:lnTo>
                <a:lnTo>
                  <a:pt x="1033171" y="0"/>
                </a:lnTo>
                <a:lnTo>
                  <a:pt x="1082302" y="319"/>
                </a:lnTo>
                <a:lnTo>
                  <a:pt x="1131382" y="2389"/>
                </a:lnTo>
                <a:lnTo>
                  <a:pt x="1180356" y="6229"/>
                </a:lnTo>
                <a:lnTo>
                  <a:pt x="1229167" y="11857"/>
                </a:lnTo>
                <a:lnTo>
                  <a:pt x="1277760" y="19290"/>
                </a:lnTo>
                <a:lnTo>
                  <a:pt x="1326079" y="28549"/>
                </a:lnTo>
                <a:lnTo>
                  <a:pt x="1374067" y="39650"/>
                </a:lnTo>
                <a:lnTo>
                  <a:pt x="1421295" y="52402"/>
                </a:lnTo>
                <a:lnTo>
                  <a:pt x="1468031" y="66717"/>
                </a:lnTo>
                <a:lnTo>
                  <a:pt x="1514292" y="82484"/>
                </a:lnTo>
                <a:lnTo>
                  <a:pt x="1560095" y="99590"/>
                </a:lnTo>
                <a:lnTo>
                  <a:pt x="1605456" y="117925"/>
                </a:lnTo>
                <a:lnTo>
                  <a:pt x="1650392" y="137375"/>
                </a:lnTo>
                <a:lnTo>
                  <a:pt x="1694921" y="157830"/>
                </a:lnTo>
                <a:lnTo>
                  <a:pt x="1739058" y="179177"/>
                </a:lnTo>
                <a:lnTo>
                  <a:pt x="1782820" y="201305"/>
                </a:lnTo>
                <a:lnTo>
                  <a:pt x="1826225" y="224101"/>
                </a:lnTo>
                <a:lnTo>
                  <a:pt x="1869288" y="247454"/>
                </a:lnTo>
                <a:lnTo>
                  <a:pt x="1912919" y="271698"/>
                </a:lnTo>
                <a:lnTo>
                  <a:pt x="1956298" y="296540"/>
                </a:lnTo>
                <a:lnTo>
                  <a:pt x="1999340" y="322038"/>
                </a:lnTo>
                <a:lnTo>
                  <a:pt x="2041964" y="348248"/>
                </a:lnTo>
                <a:lnTo>
                  <a:pt x="2084086" y="375226"/>
                </a:lnTo>
                <a:lnTo>
                  <a:pt x="2125622" y="403027"/>
                </a:lnTo>
                <a:lnTo>
                  <a:pt x="2166490" y="431708"/>
                </a:lnTo>
                <a:lnTo>
                  <a:pt x="2206607" y="461326"/>
                </a:lnTo>
                <a:lnTo>
                  <a:pt x="2245889" y="491936"/>
                </a:lnTo>
                <a:lnTo>
                  <a:pt x="2284254" y="523594"/>
                </a:lnTo>
                <a:lnTo>
                  <a:pt x="2321617" y="556357"/>
                </a:lnTo>
                <a:lnTo>
                  <a:pt x="2357897" y="590282"/>
                </a:lnTo>
                <a:lnTo>
                  <a:pt x="2393010" y="625423"/>
                </a:lnTo>
                <a:lnTo>
                  <a:pt x="2426872" y="661837"/>
                </a:lnTo>
                <a:lnTo>
                  <a:pt x="2459402" y="699581"/>
                </a:lnTo>
                <a:lnTo>
                  <a:pt x="2489926" y="737777"/>
                </a:lnTo>
                <a:lnTo>
                  <a:pt x="2519045" y="776999"/>
                </a:lnTo>
                <a:lnTo>
                  <a:pt x="2546892" y="817136"/>
                </a:lnTo>
                <a:lnTo>
                  <a:pt x="2573596" y="858076"/>
                </a:lnTo>
                <a:lnTo>
                  <a:pt x="2599290" y="899709"/>
                </a:lnTo>
                <a:lnTo>
                  <a:pt x="2624104" y="941924"/>
                </a:lnTo>
                <a:lnTo>
                  <a:pt x="2648170" y="984610"/>
                </a:lnTo>
                <a:lnTo>
                  <a:pt x="2671619" y="1027657"/>
                </a:lnTo>
                <a:lnTo>
                  <a:pt x="2694581" y="1070953"/>
                </a:lnTo>
                <a:lnTo>
                  <a:pt x="2717189" y="1114388"/>
                </a:lnTo>
                <a:lnTo>
                  <a:pt x="2740460" y="1159786"/>
                </a:lnTo>
                <a:lnTo>
                  <a:pt x="2763397" y="1205479"/>
                </a:lnTo>
                <a:lnTo>
                  <a:pt x="2785815" y="1251487"/>
                </a:lnTo>
                <a:lnTo>
                  <a:pt x="2807532" y="1297833"/>
                </a:lnTo>
                <a:lnTo>
                  <a:pt x="2828363" y="1344537"/>
                </a:lnTo>
                <a:lnTo>
                  <a:pt x="2848127" y="1391619"/>
                </a:lnTo>
                <a:lnTo>
                  <a:pt x="2866639" y="1439101"/>
                </a:lnTo>
                <a:lnTo>
                  <a:pt x="2883716" y="1487004"/>
                </a:lnTo>
                <a:lnTo>
                  <a:pt x="2899175" y="1535349"/>
                </a:lnTo>
                <a:lnTo>
                  <a:pt x="2912833" y="1584156"/>
                </a:lnTo>
                <a:lnTo>
                  <a:pt x="2924506" y="1633448"/>
                </a:lnTo>
                <a:lnTo>
                  <a:pt x="2934011" y="1683243"/>
                </a:lnTo>
                <a:lnTo>
                  <a:pt x="2941166" y="1733565"/>
                </a:lnTo>
                <a:lnTo>
                  <a:pt x="2945390" y="1780822"/>
                </a:lnTo>
                <a:lnTo>
                  <a:pt x="2947035" y="1828472"/>
                </a:lnTo>
                <a:lnTo>
                  <a:pt x="2946041" y="1876261"/>
                </a:lnTo>
                <a:lnTo>
                  <a:pt x="2942349" y="1923938"/>
                </a:lnTo>
                <a:lnTo>
                  <a:pt x="2935900" y="1971248"/>
                </a:lnTo>
                <a:lnTo>
                  <a:pt x="2926636" y="2017941"/>
                </a:lnTo>
                <a:lnTo>
                  <a:pt x="2914497" y="2063763"/>
                </a:lnTo>
                <a:lnTo>
                  <a:pt x="2899424" y="2108462"/>
                </a:lnTo>
                <a:lnTo>
                  <a:pt x="2881359" y="2151785"/>
                </a:lnTo>
                <a:lnTo>
                  <a:pt x="2860242" y="2193481"/>
                </a:lnTo>
                <a:lnTo>
                  <a:pt x="2836014" y="2233295"/>
                </a:lnTo>
                <a:lnTo>
                  <a:pt x="2808616" y="2270977"/>
                </a:lnTo>
                <a:lnTo>
                  <a:pt x="2777990" y="2306273"/>
                </a:lnTo>
                <a:lnTo>
                  <a:pt x="2744076" y="2338930"/>
                </a:lnTo>
                <a:lnTo>
                  <a:pt x="2705594" y="2369785"/>
                </a:lnTo>
                <a:lnTo>
                  <a:pt x="2664567" y="2396916"/>
                </a:lnTo>
                <a:lnTo>
                  <a:pt x="2621330" y="2420409"/>
                </a:lnTo>
                <a:lnTo>
                  <a:pt x="2576218" y="2440348"/>
                </a:lnTo>
                <a:lnTo>
                  <a:pt x="2529565" y="2456817"/>
                </a:lnTo>
                <a:lnTo>
                  <a:pt x="2481708" y="2469900"/>
                </a:lnTo>
                <a:lnTo>
                  <a:pt x="2432980" y="2479682"/>
                </a:lnTo>
                <a:lnTo>
                  <a:pt x="2383717" y="2486248"/>
                </a:lnTo>
                <a:lnTo>
                  <a:pt x="2366026" y="2487476"/>
                </a:lnTo>
                <a:lnTo>
                  <a:pt x="1543672" y="2306225"/>
                </a:lnTo>
                <a:lnTo>
                  <a:pt x="1492151" y="2296445"/>
                </a:lnTo>
                <a:lnTo>
                  <a:pt x="1440168" y="2289749"/>
                </a:lnTo>
                <a:lnTo>
                  <a:pt x="1387652" y="2286663"/>
                </a:lnTo>
                <a:lnTo>
                  <a:pt x="1338760" y="2287329"/>
                </a:lnTo>
                <a:lnTo>
                  <a:pt x="1290237" y="2291198"/>
                </a:lnTo>
                <a:lnTo>
                  <a:pt x="1242037" y="2297873"/>
                </a:lnTo>
                <a:lnTo>
                  <a:pt x="1194113" y="2306957"/>
                </a:lnTo>
                <a:lnTo>
                  <a:pt x="1146418" y="2318052"/>
                </a:lnTo>
                <a:lnTo>
                  <a:pt x="1098906" y="2330761"/>
                </a:lnTo>
                <a:lnTo>
                  <a:pt x="1051531" y="2344687"/>
                </a:lnTo>
                <a:lnTo>
                  <a:pt x="1004245" y="2359433"/>
                </a:lnTo>
                <a:lnTo>
                  <a:pt x="862461" y="2404617"/>
                </a:lnTo>
                <a:lnTo>
                  <a:pt x="815068" y="2418670"/>
                </a:lnTo>
                <a:lnTo>
                  <a:pt x="767533" y="2431556"/>
                </a:lnTo>
                <a:lnTo>
                  <a:pt x="719808" y="2442878"/>
                </a:lnTo>
                <a:lnTo>
                  <a:pt x="671846" y="2452240"/>
                </a:lnTo>
                <a:lnTo>
                  <a:pt x="623602" y="2459243"/>
                </a:lnTo>
                <a:lnTo>
                  <a:pt x="575028" y="2463492"/>
                </a:lnTo>
                <a:lnTo>
                  <a:pt x="526078" y="2464587"/>
                </a:lnTo>
                <a:lnTo>
                  <a:pt x="492212" y="2463148"/>
                </a:lnTo>
                <a:lnTo>
                  <a:pt x="458543" y="2460035"/>
                </a:lnTo>
                <a:lnTo>
                  <a:pt x="425070" y="2455250"/>
                </a:lnTo>
                <a:lnTo>
                  <a:pt x="391794" y="2448791"/>
                </a:lnTo>
                <a:close/>
              </a:path>
              <a:path w="2947035" h="2490470">
                <a:moveTo>
                  <a:pt x="2040377" y="2457331"/>
                </a:moveTo>
                <a:lnTo>
                  <a:pt x="1992300" y="2445135"/>
                </a:lnTo>
                <a:lnTo>
                  <a:pt x="1944594" y="2431549"/>
                </a:lnTo>
                <a:lnTo>
                  <a:pt x="1897304" y="2416781"/>
                </a:lnTo>
                <a:lnTo>
                  <a:pt x="1696169" y="2348797"/>
                </a:lnTo>
                <a:lnTo>
                  <a:pt x="1645611" y="2332927"/>
                </a:lnTo>
                <a:lnTo>
                  <a:pt x="1594802" y="2318561"/>
                </a:lnTo>
                <a:lnTo>
                  <a:pt x="1543672" y="2306225"/>
                </a:lnTo>
                <a:lnTo>
                  <a:pt x="2366026" y="2487476"/>
                </a:lnTo>
                <a:lnTo>
                  <a:pt x="2334253" y="2489681"/>
                </a:lnTo>
                <a:lnTo>
                  <a:pt x="2284843" y="2490189"/>
                </a:lnTo>
                <a:lnTo>
                  <a:pt x="2235549" y="2488060"/>
                </a:lnTo>
                <a:lnTo>
                  <a:pt x="2186412" y="2483502"/>
                </a:lnTo>
                <a:lnTo>
                  <a:pt x="2137476" y="2476722"/>
                </a:lnTo>
                <a:lnTo>
                  <a:pt x="2088784" y="2467929"/>
                </a:lnTo>
                <a:lnTo>
                  <a:pt x="2040377" y="2457331"/>
                </a:lnTo>
                <a:close/>
              </a:path>
            </a:pathLst>
          </a:custGeom>
          <a:solidFill>
            <a:srgbClr val="CCA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21618"/>
            <a:ext cx="114501" cy="1933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8431753"/>
            <a:ext cx="1143635" cy="1855470"/>
          </a:xfrm>
          <a:custGeom>
            <a:avLst/>
            <a:gdLst/>
            <a:ahLst/>
            <a:cxnLst/>
            <a:rect l="l" t="t" r="r" b="b"/>
            <a:pathLst>
              <a:path w="1143635" h="1855470">
                <a:moveTo>
                  <a:pt x="0" y="1855246"/>
                </a:moveTo>
                <a:lnTo>
                  <a:pt x="0" y="77916"/>
                </a:lnTo>
                <a:lnTo>
                  <a:pt x="44973" y="55849"/>
                </a:lnTo>
                <a:lnTo>
                  <a:pt x="89896" y="37399"/>
                </a:lnTo>
                <a:lnTo>
                  <a:pt x="135814" y="22246"/>
                </a:lnTo>
                <a:lnTo>
                  <a:pt x="182594" y="10733"/>
                </a:lnTo>
                <a:lnTo>
                  <a:pt x="230105" y="3203"/>
                </a:lnTo>
                <a:lnTo>
                  <a:pt x="278215" y="0"/>
                </a:lnTo>
                <a:lnTo>
                  <a:pt x="328754" y="1262"/>
                </a:lnTo>
                <a:lnTo>
                  <a:pt x="378586" y="6911"/>
                </a:lnTo>
                <a:lnTo>
                  <a:pt x="427572" y="16691"/>
                </a:lnTo>
                <a:lnTo>
                  <a:pt x="475571" y="30342"/>
                </a:lnTo>
                <a:lnTo>
                  <a:pt x="522443" y="47608"/>
                </a:lnTo>
                <a:lnTo>
                  <a:pt x="568046" y="68231"/>
                </a:lnTo>
                <a:lnTo>
                  <a:pt x="612242" y="91951"/>
                </a:lnTo>
                <a:lnTo>
                  <a:pt x="654888" y="118513"/>
                </a:lnTo>
                <a:lnTo>
                  <a:pt x="695846" y="147658"/>
                </a:lnTo>
                <a:lnTo>
                  <a:pt x="734973" y="179128"/>
                </a:lnTo>
                <a:lnTo>
                  <a:pt x="772131" y="212665"/>
                </a:lnTo>
                <a:lnTo>
                  <a:pt x="804280" y="244481"/>
                </a:lnTo>
                <a:lnTo>
                  <a:pt x="835982" y="278218"/>
                </a:lnTo>
                <a:lnTo>
                  <a:pt x="867066" y="313752"/>
                </a:lnTo>
                <a:lnTo>
                  <a:pt x="897361" y="350956"/>
                </a:lnTo>
                <a:lnTo>
                  <a:pt x="926699" y="389706"/>
                </a:lnTo>
                <a:lnTo>
                  <a:pt x="954907" y="429877"/>
                </a:lnTo>
                <a:lnTo>
                  <a:pt x="981816" y="471343"/>
                </a:lnTo>
                <a:lnTo>
                  <a:pt x="1007255" y="513978"/>
                </a:lnTo>
                <a:lnTo>
                  <a:pt x="1031054" y="557658"/>
                </a:lnTo>
                <a:lnTo>
                  <a:pt x="1053043" y="602258"/>
                </a:lnTo>
                <a:lnTo>
                  <a:pt x="1073052" y="647651"/>
                </a:lnTo>
                <a:lnTo>
                  <a:pt x="1090909" y="693714"/>
                </a:lnTo>
                <a:lnTo>
                  <a:pt x="1106445" y="740320"/>
                </a:lnTo>
                <a:lnTo>
                  <a:pt x="1119490" y="787344"/>
                </a:lnTo>
                <a:lnTo>
                  <a:pt x="1129872" y="834662"/>
                </a:lnTo>
                <a:lnTo>
                  <a:pt x="1137422" y="882147"/>
                </a:lnTo>
                <a:lnTo>
                  <a:pt x="1141970" y="929674"/>
                </a:lnTo>
                <a:lnTo>
                  <a:pt x="1143344" y="977119"/>
                </a:lnTo>
                <a:lnTo>
                  <a:pt x="1141376" y="1024356"/>
                </a:lnTo>
                <a:lnTo>
                  <a:pt x="1135893" y="1071259"/>
                </a:lnTo>
                <a:lnTo>
                  <a:pt x="1126726" y="1117704"/>
                </a:lnTo>
                <a:lnTo>
                  <a:pt x="1113706" y="1163565"/>
                </a:lnTo>
                <a:lnTo>
                  <a:pt x="1096660" y="1208717"/>
                </a:lnTo>
                <a:lnTo>
                  <a:pt x="1076246" y="1250243"/>
                </a:lnTo>
                <a:lnTo>
                  <a:pt x="1052478" y="1289785"/>
                </a:lnTo>
                <a:lnTo>
                  <a:pt x="1026606" y="1328108"/>
                </a:lnTo>
                <a:lnTo>
                  <a:pt x="999878" y="1365980"/>
                </a:lnTo>
                <a:lnTo>
                  <a:pt x="973542" y="1404166"/>
                </a:lnTo>
                <a:lnTo>
                  <a:pt x="948847" y="1443431"/>
                </a:lnTo>
                <a:lnTo>
                  <a:pt x="919577" y="1505553"/>
                </a:lnTo>
                <a:lnTo>
                  <a:pt x="901319" y="1571754"/>
                </a:lnTo>
                <a:lnTo>
                  <a:pt x="894438" y="1640081"/>
                </a:lnTo>
                <a:lnTo>
                  <a:pt x="895402" y="1674309"/>
                </a:lnTo>
                <a:lnTo>
                  <a:pt x="899301" y="1708581"/>
                </a:lnTo>
                <a:lnTo>
                  <a:pt x="907777" y="1758513"/>
                </a:lnTo>
                <a:lnTo>
                  <a:pt x="919364" y="1808071"/>
                </a:lnTo>
                <a:lnTo>
                  <a:pt x="932490" y="1855246"/>
                </a:lnTo>
                <a:lnTo>
                  <a:pt x="0" y="1855246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79960" y="9589414"/>
            <a:ext cx="1110615" cy="697865"/>
          </a:xfrm>
          <a:custGeom>
            <a:avLst/>
            <a:gdLst/>
            <a:ahLst/>
            <a:cxnLst/>
            <a:rect l="l" t="t" r="r" b="b"/>
            <a:pathLst>
              <a:path w="1110614" h="697865">
                <a:moveTo>
                  <a:pt x="1033869" y="697585"/>
                </a:moveTo>
                <a:lnTo>
                  <a:pt x="1083519" y="600351"/>
                </a:lnTo>
                <a:lnTo>
                  <a:pt x="1110583" y="522740"/>
                </a:lnTo>
                <a:lnTo>
                  <a:pt x="1106989" y="577797"/>
                </a:lnTo>
                <a:lnTo>
                  <a:pt x="1097882" y="632331"/>
                </a:lnTo>
                <a:lnTo>
                  <a:pt x="1085254" y="686418"/>
                </a:lnTo>
                <a:lnTo>
                  <a:pt x="1082310" y="697585"/>
                </a:lnTo>
                <a:lnTo>
                  <a:pt x="1033869" y="697585"/>
                </a:lnTo>
                <a:close/>
              </a:path>
              <a:path w="1110614" h="697865">
                <a:moveTo>
                  <a:pt x="0" y="697585"/>
                </a:moveTo>
                <a:lnTo>
                  <a:pt x="10937" y="653575"/>
                </a:lnTo>
                <a:lnTo>
                  <a:pt x="22952" y="606773"/>
                </a:lnTo>
                <a:lnTo>
                  <a:pt x="35525" y="559829"/>
                </a:lnTo>
                <a:lnTo>
                  <a:pt x="48974" y="513024"/>
                </a:lnTo>
                <a:lnTo>
                  <a:pt x="63617" y="466639"/>
                </a:lnTo>
                <a:lnTo>
                  <a:pt x="79775" y="420957"/>
                </a:lnTo>
                <a:lnTo>
                  <a:pt x="97766" y="376258"/>
                </a:lnTo>
                <a:lnTo>
                  <a:pt x="117908" y="332823"/>
                </a:lnTo>
                <a:lnTo>
                  <a:pt x="140521" y="290935"/>
                </a:lnTo>
                <a:lnTo>
                  <a:pt x="165924" y="250873"/>
                </a:lnTo>
                <a:lnTo>
                  <a:pt x="194435" y="212920"/>
                </a:lnTo>
                <a:lnTo>
                  <a:pt x="226373" y="177356"/>
                </a:lnTo>
                <a:lnTo>
                  <a:pt x="265465" y="141506"/>
                </a:lnTo>
                <a:lnTo>
                  <a:pt x="307850" y="109728"/>
                </a:lnTo>
                <a:lnTo>
                  <a:pt x="353004" y="81816"/>
                </a:lnTo>
                <a:lnTo>
                  <a:pt x="400404" y="57569"/>
                </a:lnTo>
                <a:lnTo>
                  <a:pt x="449523" y="36783"/>
                </a:lnTo>
                <a:lnTo>
                  <a:pt x="499840" y="19255"/>
                </a:lnTo>
                <a:lnTo>
                  <a:pt x="550709" y="7425"/>
                </a:lnTo>
                <a:lnTo>
                  <a:pt x="601265" y="1045"/>
                </a:lnTo>
                <a:lnTo>
                  <a:pt x="637897" y="0"/>
                </a:lnTo>
                <a:lnTo>
                  <a:pt x="646991" y="4175"/>
                </a:lnTo>
                <a:lnTo>
                  <a:pt x="575972" y="57702"/>
                </a:lnTo>
                <a:lnTo>
                  <a:pt x="509962" y="111551"/>
                </a:lnTo>
                <a:lnTo>
                  <a:pt x="448786" y="165471"/>
                </a:lnTo>
                <a:lnTo>
                  <a:pt x="392275" y="219211"/>
                </a:lnTo>
                <a:lnTo>
                  <a:pt x="340254" y="272520"/>
                </a:lnTo>
                <a:lnTo>
                  <a:pt x="292553" y="325145"/>
                </a:lnTo>
                <a:lnTo>
                  <a:pt x="248998" y="376836"/>
                </a:lnTo>
                <a:lnTo>
                  <a:pt x="209417" y="427341"/>
                </a:lnTo>
                <a:lnTo>
                  <a:pt x="173639" y="476410"/>
                </a:lnTo>
                <a:lnTo>
                  <a:pt x="141491" y="523790"/>
                </a:lnTo>
                <a:lnTo>
                  <a:pt x="112800" y="569231"/>
                </a:lnTo>
                <a:lnTo>
                  <a:pt x="87394" y="612480"/>
                </a:lnTo>
                <a:lnTo>
                  <a:pt x="65101" y="653288"/>
                </a:lnTo>
                <a:lnTo>
                  <a:pt x="45749" y="691401"/>
                </a:lnTo>
                <a:lnTo>
                  <a:pt x="42834" y="697585"/>
                </a:lnTo>
                <a:lnTo>
                  <a:pt x="0" y="697585"/>
                </a:lnTo>
                <a:close/>
              </a:path>
            </a:pathLst>
          </a:custGeom>
          <a:solidFill>
            <a:srgbClr val="464A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113269" y="9529140"/>
            <a:ext cx="366395" cy="497205"/>
          </a:xfrm>
          <a:custGeom>
            <a:avLst/>
            <a:gdLst/>
            <a:ahLst/>
            <a:cxnLst/>
            <a:rect l="l" t="t" r="r" b="b"/>
            <a:pathLst>
              <a:path w="366394" h="497204">
                <a:moveTo>
                  <a:pt x="0" y="496855"/>
                </a:moveTo>
                <a:lnTo>
                  <a:pt x="4499" y="434864"/>
                </a:lnTo>
                <a:lnTo>
                  <a:pt x="28796" y="325571"/>
                </a:lnTo>
                <a:lnTo>
                  <a:pt x="41903" y="277257"/>
                </a:lnTo>
                <a:lnTo>
                  <a:pt x="57682" y="230031"/>
                </a:lnTo>
                <a:lnTo>
                  <a:pt x="77256" y="184842"/>
                </a:lnTo>
                <a:lnTo>
                  <a:pt x="101743" y="142634"/>
                </a:lnTo>
                <a:lnTo>
                  <a:pt x="132267" y="104354"/>
                </a:lnTo>
                <a:lnTo>
                  <a:pt x="165857" y="74326"/>
                </a:lnTo>
                <a:lnTo>
                  <a:pt x="202297" y="48991"/>
                </a:lnTo>
                <a:lnTo>
                  <a:pt x="241585" y="28348"/>
                </a:lnTo>
                <a:lnTo>
                  <a:pt x="283723" y="12398"/>
                </a:lnTo>
                <a:lnTo>
                  <a:pt x="340450" y="998"/>
                </a:lnTo>
                <a:lnTo>
                  <a:pt x="360974" y="0"/>
                </a:lnTo>
                <a:lnTo>
                  <a:pt x="366127" y="2240"/>
                </a:lnTo>
                <a:lnTo>
                  <a:pt x="177532" y="179029"/>
                </a:lnTo>
                <a:lnTo>
                  <a:pt x="66274" y="337997"/>
                </a:lnTo>
                <a:lnTo>
                  <a:pt x="13411" y="452740"/>
                </a:lnTo>
                <a:lnTo>
                  <a:pt x="0" y="496855"/>
                </a:lnTo>
                <a:close/>
              </a:path>
            </a:pathLst>
          </a:custGeom>
          <a:solidFill>
            <a:srgbClr val="DDAB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57928" y="8948366"/>
            <a:ext cx="1965325" cy="1337310"/>
          </a:xfrm>
          <a:custGeom>
            <a:avLst/>
            <a:gdLst/>
            <a:ahLst/>
            <a:cxnLst/>
            <a:rect l="l" t="t" r="r" b="b"/>
            <a:pathLst>
              <a:path w="1965325" h="1337309">
                <a:moveTo>
                  <a:pt x="1647606" y="61228"/>
                </a:moveTo>
                <a:lnTo>
                  <a:pt x="1413230" y="9571"/>
                </a:lnTo>
                <a:lnTo>
                  <a:pt x="1428809" y="0"/>
                </a:lnTo>
                <a:lnTo>
                  <a:pt x="1637493" y="45995"/>
                </a:lnTo>
                <a:lnTo>
                  <a:pt x="1647606" y="61228"/>
                </a:lnTo>
                <a:close/>
              </a:path>
              <a:path w="1965325" h="1337309">
                <a:moveTo>
                  <a:pt x="1695461" y="84781"/>
                </a:moveTo>
                <a:lnTo>
                  <a:pt x="1359913" y="10824"/>
                </a:lnTo>
                <a:lnTo>
                  <a:pt x="1375164" y="1181"/>
                </a:lnTo>
                <a:lnTo>
                  <a:pt x="1685676" y="69619"/>
                </a:lnTo>
                <a:lnTo>
                  <a:pt x="1695461" y="84781"/>
                </a:lnTo>
                <a:close/>
              </a:path>
              <a:path w="1965325" h="1337309">
                <a:moveTo>
                  <a:pt x="1729630" y="105317"/>
                </a:moveTo>
                <a:lnTo>
                  <a:pt x="1320280" y="15094"/>
                </a:lnTo>
                <a:lnTo>
                  <a:pt x="1335205" y="5378"/>
                </a:lnTo>
                <a:lnTo>
                  <a:pt x="1720171" y="90227"/>
                </a:lnTo>
                <a:lnTo>
                  <a:pt x="1729630" y="105317"/>
                </a:lnTo>
                <a:close/>
              </a:path>
              <a:path w="1965325" h="1337309">
                <a:moveTo>
                  <a:pt x="1750897" y="123009"/>
                </a:moveTo>
                <a:lnTo>
                  <a:pt x="1293548" y="22207"/>
                </a:lnTo>
                <a:lnTo>
                  <a:pt x="1308212" y="12434"/>
                </a:lnTo>
                <a:lnTo>
                  <a:pt x="1741699" y="107977"/>
                </a:lnTo>
                <a:lnTo>
                  <a:pt x="1750897" y="123009"/>
                </a:lnTo>
                <a:close/>
              </a:path>
              <a:path w="1965325" h="1337309">
                <a:moveTo>
                  <a:pt x="1771613" y="140580"/>
                </a:moveTo>
                <a:lnTo>
                  <a:pt x="1267368" y="29441"/>
                </a:lnTo>
                <a:lnTo>
                  <a:pt x="1281756" y="19607"/>
                </a:lnTo>
                <a:lnTo>
                  <a:pt x="1762691" y="125608"/>
                </a:lnTo>
                <a:lnTo>
                  <a:pt x="1771613" y="140580"/>
                </a:lnTo>
                <a:close/>
              </a:path>
              <a:path w="1965325" h="1337309">
                <a:moveTo>
                  <a:pt x="1791722" y="158017"/>
                </a:moveTo>
                <a:lnTo>
                  <a:pt x="1241794" y="36809"/>
                </a:lnTo>
                <a:lnTo>
                  <a:pt x="1255865" y="26906"/>
                </a:lnTo>
                <a:lnTo>
                  <a:pt x="1783117" y="143115"/>
                </a:lnTo>
                <a:lnTo>
                  <a:pt x="1791722" y="158017"/>
                </a:lnTo>
                <a:close/>
              </a:path>
              <a:path w="1965325" h="1337309">
                <a:moveTo>
                  <a:pt x="1811168" y="175307"/>
                </a:moveTo>
                <a:lnTo>
                  <a:pt x="1216883" y="44324"/>
                </a:lnTo>
                <a:lnTo>
                  <a:pt x="1230622" y="34347"/>
                </a:lnTo>
                <a:lnTo>
                  <a:pt x="1802895" y="160479"/>
                </a:lnTo>
                <a:lnTo>
                  <a:pt x="1811168" y="175307"/>
                </a:lnTo>
                <a:close/>
              </a:path>
              <a:path w="1965325" h="1337309">
                <a:moveTo>
                  <a:pt x="1837609" y="207145"/>
                </a:moveTo>
                <a:lnTo>
                  <a:pt x="1179511" y="62096"/>
                </a:lnTo>
                <a:lnTo>
                  <a:pt x="1192688" y="51996"/>
                </a:lnTo>
                <a:lnTo>
                  <a:pt x="1206056" y="41937"/>
                </a:lnTo>
                <a:lnTo>
                  <a:pt x="1821996" y="177694"/>
                </a:lnTo>
                <a:lnTo>
                  <a:pt x="1829898" y="192440"/>
                </a:lnTo>
                <a:lnTo>
                  <a:pt x="1837609" y="207145"/>
                </a:lnTo>
                <a:close/>
              </a:path>
              <a:path w="1965325" h="1337309">
                <a:moveTo>
                  <a:pt x="1862272" y="238590"/>
                </a:moveTo>
                <a:lnTo>
                  <a:pt x="1143915" y="80260"/>
                </a:lnTo>
                <a:lnTo>
                  <a:pt x="1156479" y="70025"/>
                </a:lnTo>
                <a:lnTo>
                  <a:pt x="1169260" y="59837"/>
                </a:lnTo>
                <a:lnTo>
                  <a:pt x="1847861" y="209404"/>
                </a:lnTo>
                <a:lnTo>
                  <a:pt x="1855175" y="224021"/>
                </a:lnTo>
                <a:lnTo>
                  <a:pt x="1862272" y="238590"/>
                </a:lnTo>
                <a:close/>
              </a:path>
              <a:path w="1965325" h="1337309">
                <a:moveTo>
                  <a:pt x="1891186" y="283977"/>
                </a:moveTo>
                <a:lnTo>
                  <a:pt x="1098603" y="109288"/>
                </a:lnTo>
                <a:lnTo>
                  <a:pt x="1110267" y="98854"/>
                </a:lnTo>
                <a:lnTo>
                  <a:pt x="1122170" y="88472"/>
                </a:lnTo>
                <a:lnTo>
                  <a:pt x="1134301" y="78141"/>
                </a:lnTo>
                <a:lnTo>
                  <a:pt x="1871887" y="240709"/>
                </a:lnTo>
                <a:lnTo>
                  <a:pt x="1878551" y="255183"/>
                </a:lnTo>
                <a:lnTo>
                  <a:pt x="1884988" y="269607"/>
                </a:lnTo>
                <a:lnTo>
                  <a:pt x="1891186" y="283977"/>
                </a:lnTo>
                <a:close/>
              </a:path>
              <a:path w="1965325" h="1337309">
                <a:moveTo>
                  <a:pt x="1930356" y="370640"/>
                </a:moveTo>
                <a:lnTo>
                  <a:pt x="1026630" y="171453"/>
                </a:lnTo>
                <a:lnTo>
                  <a:pt x="1036524" y="160629"/>
                </a:lnTo>
                <a:lnTo>
                  <a:pt x="1046685" y="149864"/>
                </a:lnTo>
                <a:lnTo>
                  <a:pt x="1057106" y="139156"/>
                </a:lnTo>
                <a:lnTo>
                  <a:pt x="1067785" y="128505"/>
                </a:lnTo>
                <a:lnTo>
                  <a:pt x="1078723" y="117911"/>
                </a:lnTo>
                <a:lnTo>
                  <a:pt x="1089910" y="107372"/>
                </a:lnTo>
                <a:lnTo>
                  <a:pt x="1899878" y="285893"/>
                </a:lnTo>
                <a:lnTo>
                  <a:pt x="1916282" y="328523"/>
                </a:lnTo>
                <a:lnTo>
                  <a:pt x="1930356" y="370640"/>
                </a:lnTo>
                <a:close/>
              </a:path>
              <a:path w="1965325" h="1337309">
                <a:moveTo>
                  <a:pt x="1794685" y="951963"/>
                </a:moveTo>
                <a:lnTo>
                  <a:pt x="905314" y="755941"/>
                </a:lnTo>
                <a:lnTo>
                  <a:pt x="892863" y="714182"/>
                </a:lnTo>
                <a:lnTo>
                  <a:pt x="882930" y="672979"/>
                </a:lnTo>
                <a:lnTo>
                  <a:pt x="875618" y="632352"/>
                </a:lnTo>
                <a:lnTo>
                  <a:pt x="871012" y="592323"/>
                </a:lnTo>
                <a:lnTo>
                  <a:pt x="869179" y="552904"/>
                </a:lnTo>
                <a:lnTo>
                  <a:pt x="869194" y="539903"/>
                </a:lnTo>
                <a:lnTo>
                  <a:pt x="871140" y="501317"/>
                </a:lnTo>
                <a:lnTo>
                  <a:pt x="875963" y="463366"/>
                </a:lnTo>
                <a:lnTo>
                  <a:pt x="883680" y="426052"/>
                </a:lnTo>
                <a:lnTo>
                  <a:pt x="886897" y="413756"/>
                </a:lnTo>
                <a:lnTo>
                  <a:pt x="893169" y="389129"/>
                </a:lnTo>
                <a:lnTo>
                  <a:pt x="905709" y="352879"/>
                </a:lnTo>
                <a:lnTo>
                  <a:pt x="921117" y="317260"/>
                </a:lnTo>
                <a:lnTo>
                  <a:pt x="939351" y="282265"/>
                </a:lnTo>
                <a:lnTo>
                  <a:pt x="960357" y="247880"/>
                </a:lnTo>
                <a:lnTo>
                  <a:pt x="984071" y="214092"/>
                </a:lnTo>
                <a:lnTo>
                  <a:pt x="1010405" y="180882"/>
                </a:lnTo>
                <a:lnTo>
                  <a:pt x="1019746" y="169936"/>
                </a:lnTo>
                <a:lnTo>
                  <a:pt x="1937240" y="372157"/>
                </a:lnTo>
                <a:lnTo>
                  <a:pt x="1948023" y="413548"/>
                </a:lnTo>
                <a:lnTo>
                  <a:pt x="1956213" y="454368"/>
                </a:lnTo>
                <a:lnTo>
                  <a:pt x="1961726" y="494597"/>
                </a:lnTo>
                <a:lnTo>
                  <a:pt x="1964487" y="534220"/>
                </a:lnTo>
                <a:lnTo>
                  <a:pt x="1964784" y="547290"/>
                </a:lnTo>
                <a:lnTo>
                  <a:pt x="1964768" y="560292"/>
                </a:lnTo>
                <a:lnTo>
                  <a:pt x="1962815" y="598876"/>
                </a:lnTo>
                <a:lnTo>
                  <a:pt x="1955252" y="649228"/>
                </a:lnTo>
                <a:lnTo>
                  <a:pt x="1952999" y="661736"/>
                </a:lnTo>
                <a:lnTo>
                  <a:pt x="1944313" y="698836"/>
                </a:lnTo>
                <a:lnTo>
                  <a:pt x="1932734" y="735299"/>
                </a:lnTo>
                <a:lnTo>
                  <a:pt x="1918279" y="771127"/>
                </a:lnTo>
                <a:lnTo>
                  <a:pt x="1900983" y="806329"/>
                </a:lnTo>
                <a:lnTo>
                  <a:pt x="1880891" y="840915"/>
                </a:lnTo>
                <a:lnTo>
                  <a:pt x="1858070" y="874900"/>
                </a:lnTo>
                <a:lnTo>
                  <a:pt x="1832603" y="908301"/>
                </a:lnTo>
                <a:lnTo>
                  <a:pt x="1804579" y="941139"/>
                </a:lnTo>
                <a:lnTo>
                  <a:pt x="1794685" y="951963"/>
                </a:lnTo>
                <a:close/>
              </a:path>
              <a:path w="1965325" h="1337309">
                <a:moveTo>
                  <a:pt x="0" y="1336694"/>
                </a:moveTo>
                <a:lnTo>
                  <a:pt x="16886" y="1288396"/>
                </a:lnTo>
                <a:lnTo>
                  <a:pt x="35295" y="1240434"/>
                </a:lnTo>
                <a:lnTo>
                  <a:pt x="55438" y="1192855"/>
                </a:lnTo>
                <a:lnTo>
                  <a:pt x="77517" y="1145702"/>
                </a:lnTo>
                <a:lnTo>
                  <a:pt x="101739" y="1099021"/>
                </a:lnTo>
                <a:lnTo>
                  <a:pt x="125573" y="1065260"/>
                </a:lnTo>
                <a:lnTo>
                  <a:pt x="154692" y="1019659"/>
                </a:lnTo>
                <a:lnTo>
                  <a:pt x="183832" y="987067"/>
                </a:lnTo>
                <a:lnTo>
                  <a:pt x="218664" y="942725"/>
                </a:lnTo>
                <a:lnTo>
                  <a:pt x="253786" y="911451"/>
                </a:lnTo>
                <a:lnTo>
                  <a:pt x="291557" y="880762"/>
                </a:lnTo>
                <a:lnTo>
                  <a:pt x="331750" y="850606"/>
                </a:lnTo>
                <a:lnTo>
                  <a:pt x="374136" y="820934"/>
                </a:lnTo>
                <a:lnTo>
                  <a:pt x="418487" y="791695"/>
                </a:lnTo>
                <a:lnTo>
                  <a:pt x="461843" y="775241"/>
                </a:lnTo>
                <a:lnTo>
                  <a:pt x="506710" y="759120"/>
                </a:lnTo>
                <a:lnTo>
                  <a:pt x="555592" y="730879"/>
                </a:lnTo>
                <a:lnTo>
                  <a:pt x="602795" y="715274"/>
                </a:lnTo>
                <a:lnTo>
                  <a:pt x="659396" y="701739"/>
                </a:lnTo>
                <a:lnTo>
                  <a:pt x="719184" y="688907"/>
                </a:lnTo>
                <a:lnTo>
                  <a:pt x="770024" y="687108"/>
                </a:lnTo>
                <a:lnTo>
                  <a:pt x="809988" y="695916"/>
                </a:lnTo>
                <a:lnTo>
                  <a:pt x="330071" y="1136342"/>
                </a:lnTo>
                <a:lnTo>
                  <a:pt x="190895" y="1326749"/>
                </a:lnTo>
                <a:lnTo>
                  <a:pt x="0" y="1336694"/>
                </a:lnTo>
                <a:close/>
              </a:path>
              <a:path w="1965325" h="1337309">
                <a:moveTo>
                  <a:pt x="522891" y="1334898"/>
                </a:moveTo>
                <a:lnTo>
                  <a:pt x="692885" y="1112270"/>
                </a:lnTo>
                <a:lnTo>
                  <a:pt x="839805" y="819531"/>
                </a:lnTo>
                <a:lnTo>
                  <a:pt x="877845" y="710872"/>
                </a:lnTo>
                <a:lnTo>
                  <a:pt x="875674" y="762413"/>
                </a:lnTo>
                <a:lnTo>
                  <a:pt x="869758" y="813128"/>
                </a:lnTo>
                <a:lnTo>
                  <a:pt x="858102" y="875583"/>
                </a:lnTo>
                <a:lnTo>
                  <a:pt x="846909" y="925136"/>
                </a:lnTo>
                <a:lnTo>
                  <a:pt x="834185" y="974350"/>
                </a:lnTo>
                <a:lnTo>
                  <a:pt x="807168" y="1072434"/>
                </a:lnTo>
                <a:lnTo>
                  <a:pt x="793361" y="1121410"/>
                </a:lnTo>
                <a:lnTo>
                  <a:pt x="779044" y="1170274"/>
                </a:lnTo>
                <a:lnTo>
                  <a:pt x="764017" y="1218981"/>
                </a:lnTo>
                <a:lnTo>
                  <a:pt x="748077" y="1267487"/>
                </a:lnTo>
                <a:lnTo>
                  <a:pt x="731025" y="1315748"/>
                </a:lnTo>
                <a:lnTo>
                  <a:pt x="725054" y="1327437"/>
                </a:lnTo>
                <a:lnTo>
                  <a:pt x="522891" y="1334898"/>
                </a:lnTo>
                <a:close/>
              </a:path>
              <a:path w="1965325" h="1337309">
                <a:moveTo>
                  <a:pt x="1732607" y="1003305"/>
                </a:moveTo>
                <a:lnTo>
                  <a:pt x="940057" y="828623"/>
                </a:lnTo>
                <a:lnTo>
                  <a:pt x="922908" y="785828"/>
                </a:lnTo>
                <a:lnTo>
                  <a:pt x="912742" y="757578"/>
                </a:lnTo>
                <a:lnTo>
                  <a:pt x="1787257" y="950326"/>
                </a:lnTo>
                <a:lnTo>
                  <a:pt x="1755220" y="982279"/>
                </a:lnTo>
                <a:lnTo>
                  <a:pt x="1732607" y="1003305"/>
                </a:lnTo>
                <a:close/>
              </a:path>
              <a:path w="1965325" h="1337309">
                <a:moveTo>
                  <a:pt x="1687294" y="1032332"/>
                </a:moveTo>
                <a:lnTo>
                  <a:pt x="968969" y="874009"/>
                </a:lnTo>
                <a:lnTo>
                  <a:pt x="962089" y="859488"/>
                </a:lnTo>
                <a:lnTo>
                  <a:pt x="955424" y="845014"/>
                </a:lnTo>
                <a:lnTo>
                  <a:pt x="948988" y="830591"/>
                </a:lnTo>
                <a:lnTo>
                  <a:pt x="1723676" y="1001337"/>
                </a:lnTo>
                <a:lnTo>
                  <a:pt x="1711772" y="1011718"/>
                </a:lnTo>
                <a:lnTo>
                  <a:pt x="1699642" y="1022049"/>
                </a:lnTo>
                <a:lnTo>
                  <a:pt x="1687294" y="1032332"/>
                </a:lnTo>
                <a:close/>
              </a:path>
              <a:path w="1965325" h="1337309">
                <a:moveTo>
                  <a:pt x="1651699" y="1050497"/>
                </a:moveTo>
                <a:lnTo>
                  <a:pt x="993630" y="905454"/>
                </a:lnTo>
                <a:lnTo>
                  <a:pt x="986113" y="890793"/>
                </a:lnTo>
                <a:lnTo>
                  <a:pt x="978799" y="876176"/>
                </a:lnTo>
                <a:lnTo>
                  <a:pt x="1677464" y="1030166"/>
                </a:lnTo>
                <a:lnTo>
                  <a:pt x="1664684" y="1040354"/>
                </a:lnTo>
                <a:lnTo>
                  <a:pt x="1651699" y="1050497"/>
                </a:lnTo>
                <a:close/>
              </a:path>
              <a:path w="1965325" h="1337309">
                <a:moveTo>
                  <a:pt x="1627887" y="1058253"/>
                </a:moveTo>
                <a:lnTo>
                  <a:pt x="1011974" y="922503"/>
                </a:lnTo>
                <a:lnTo>
                  <a:pt x="1004073" y="907756"/>
                </a:lnTo>
                <a:lnTo>
                  <a:pt x="1641256" y="1048195"/>
                </a:lnTo>
                <a:lnTo>
                  <a:pt x="1627887" y="1058253"/>
                </a:lnTo>
                <a:close/>
              </a:path>
              <a:path w="1965325" h="1337309">
                <a:moveTo>
                  <a:pt x="1589416" y="1075784"/>
                </a:moveTo>
                <a:lnTo>
                  <a:pt x="1039512" y="954582"/>
                </a:lnTo>
                <a:lnTo>
                  <a:pt x="1031074" y="939717"/>
                </a:lnTo>
                <a:lnTo>
                  <a:pt x="1022801" y="924889"/>
                </a:lnTo>
                <a:lnTo>
                  <a:pt x="1617060" y="1055867"/>
                </a:lnTo>
                <a:lnTo>
                  <a:pt x="1603321" y="1065843"/>
                </a:lnTo>
                <a:lnTo>
                  <a:pt x="1589416" y="1075784"/>
                </a:lnTo>
                <a:close/>
              </a:path>
              <a:path w="1965325" h="1337309">
                <a:moveTo>
                  <a:pt x="1563843" y="1083152"/>
                </a:moveTo>
                <a:lnTo>
                  <a:pt x="1059618" y="972018"/>
                </a:lnTo>
                <a:lnTo>
                  <a:pt x="1050849" y="957080"/>
                </a:lnTo>
                <a:lnTo>
                  <a:pt x="1578079" y="1073285"/>
                </a:lnTo>
                <a:lnTo>
                  <a:pt x="1563843" y="1083152"/>
                </a:lnTo>
                <a:close/>
              </a:path>
              <a:path w="1965325" h="1337309">
                <a:moveTo>
                  <a:pt x="1537662" y="1090386"/>
                </a:moveTo>
                <a:lnTo>
                  <a:pt x="1080332" y="989588"/>
                </a:lnTo>
                <a:lnTo>
                  <a:pt x="1071273" y="974587"/>
                </a:lnTo>
                <a:lnTo>
                  <a:pt x="1552188" y="1080583"/>
                </a:lnTo>
                <a:lnTo>
                  <a:pt x="1537662" y="1090386"/>
                </a:lnTo>
                <a:close/>
              </a:path>
              <a:path w="1965325" h="1337309">
                <a:moveTo>
                  <a:pt x="1498738" y="1094812"/>
                </a:moveTo>
                <a:lnTo>
                  <a:pt x="1113788" y="1009967"/>
                </a:lnTo>
                <a:lnTo>
                  <a:pt x="1104330" y="994878"/>
                </a:lnTo>
                <a:lnTo>
                  <a:pt x="1513663" y="1085097"/>
                </a:lnTo>
                <a:lnTo>
                  <a:pt x="1498738" y="1094812"/>
                </a:lnTo>
                <a:close/>
              </a:path>
              <a:path w="1965325" h="1337309">
                <a:moveTo>
                  <a:pt x="1471297" y="1101769"/>
                </a:moveTo>
                <a:lnTo>
                  <a:pt x="1135763" y="1027815"/>
                </a:lnTo>
                <a:lnTo>
                  <a:pt x="1126088" y="1012678"/>
                </a:lnTo>
                <a:lnTo>
                  <a:pt x="1486439" y="1092101"/>
                </a:lnTo>
                <a:lnTo>
                  <a:pt x="1471297" y="1101769"/>
                </a:lnTo>
                <a:close/>
              </a:path>
              <a:path w="1965325" h="1337309">
                <a:moveTo>
                  <a:pt x="1417979" y="1103022"/>
                </a:moveTo>
                <a:lnTo>
                  <a:pt x="1183613" y="1051366"/>
                </a:lnTo>
                <a:lnTo>
                  <a:pt x="1173579" y="1036150"/>
                </a:lnTo>
                <a:lnTo>
                  <a:pt x="1433480" y="1093434"/>
                </a:lnTo>
                <a:lnTo>
                  <a:pt x="1417979" y="1103022"/>
                </a:lnTo>
                <a:close/>
              </a:path>
              <a:path w="1965325" h="1337309">
                <a:moveTo>
                  <a:pt x="1350484" y="1101150"/>
                </a:moveTo>
                <a:lnTo>
                  <a:pt x="1245641" y="1078043"/>
                </a:lnTo>
                <a:lnTo>
                  <a:pt x="1235325" y="1062764"/>
                </a:lnTo>
                <a:lnTo>
                  <a:pt x="1366268" y="1091624"/>
                </a:lnTo>
                <a:lnTo>
                  <a:pt x="1350484" y="1101150"/>
                </a:lnTo>
                <a:close/>
              </a:path>
            </a:pathLst>
          </a:custGeom>
          <a:solidFill>
            <a:srgbClr val="464A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5109741" y="6665194"/>
            <a:ext cx="2654300" cy="3622040"/>
          </a:xfrm>
          <a:custGeom>
            <a:avLst/>
            <a:gdLst/>
            <a:ahLst/>
            <a:cxnLst/>
            <a:rect l="l" t="t" r="r" b="b"/>
            <a:pathLst>
              <a:path w="2654300" h="3622040">
                <a:moveTo>
                  <a:pt x="824723" y="732684"/>
                </a:moveTo>
                <a:lnTo>
                  <a:pt x="775346" y="769795"/>
                </a:lnTo>
                <a:lnTo>
                  <a:pt x="769403" y="758375"/>
                </a:lnTo>
                <a:lnTo>
                  <a:pt x="760742" y="748998"/>
                </a:lnTo>
                <a:lnTo>
                  <a:pt x="715096" y="687982"/>
                </a:lnTo>
                <a:lnTo>
                  <a:pt x="687619" y="645085"/>
                </a:lnTo>
                <a:lnTo>
                  <a:pt x="654031" y="590893"/>
                </a:lnTo>
                <a:lnTo>
                  <a:pt x="629248" y="545972"/>
                </a:lnTo>
                <a:lnTo>
                  <a:pt x="605291" y="500429"/>
                </a:lnTo>
                <a:lnTo>
                  <a:pt x="583746" y="453074"/>
                </a:lnTo>
                <a:lnTo>
                  <a:pt x="563705" y="404587"/>
                </a:lnTo>
                <a:lnTo>
                  <a:pt x="537203" y="345071"/>
                </a:lnTo>
                <a:lnTo>
                  <a:pt x="519161" y="295081"/>
                </a:lnTo>
                <a:lnTo>
                  <a:pt x="501615" y="244721"/>
                </a:lnTo>
                <a:lnTo>
                  <a:pt x="491856" y="204394"/>
                </a:lnTo>
                <a:lnTo>
                  <a:pt x="475315" y="137390"/>
                </a:lnTo>
                <a:lnTo>
                  <a:pt x="469332" y="78338"/>
                </a:lnTo>
                <a:lnTo>
                  <a:pt x="469484" y="30562"/>
                </a:lnTo>
                <a:lnTo>
                  <a:pt x="478979" y="7538"/>
                </a:lnTo>
                <a:lnTo>
                  <a:pt x="489009" y="0"/>
                </a:lnTo>
                <a:lnTo>
                  <a:pt x="492306" y="13409"/>
                </a:lnTo>
                <a:lnTo>
                  <a:pt x="493536" y="28372"/>
                </a:lnTo>
                <a:lnTo>
                  <a:pt x="501001" y="54535"/>
                </a:lnTo>
                <a:lnTo>
                  <a:pt x="511530" y="94283"/>
                </a:lnTo>
                <a:lnTo>
                  <a:pt x="514464" y="123853"/>
                </a:lnTo>
                <a:lnTo>
                  <a:pt x="532816" y="173608"/>
                </a:lnTo>
                <a:lnTo>
                  <a:pt x="543815" y="213003"/>
                </a:lnTo>
                <a:lnTo>
                  <a:pt x="562845" y="262249"/>
                </a:lnTo>
                <a:lnTo>
                  <a:pt x="582395" y="311104"/>
                </a:lnTo>
                <a:lnTo>
                  <a:pt x="602587" y="359476"/>
                </a:lnTo>
                <a:lnTo>
                  <a:pt x="623543" y="407275"/>
                </a:lnTo>
                <a:lnTo>
                  <a:pt x="645383" y="454409"/>
                </a:lnTo>
                <a:lnTo>
                  <a:pt x="668228" y="500787"/>
                </a:lnTo>
                <a:lnTo>
                  <a:pt x="699832" y="556470"/>
                </a:lnTo>
                <a:lnTo>
                  <a:pt x="741326" y="620606"/>
                </a:lnTo>
                <a:lnTo>
                  <a:pt x="778672" y="671972"/>
                </a:lnTo>
                <a:lnTo>
                  <a:pt x="816902" y="722675"/>
                </a:lnTo>
                <a:lnTo>
                  <a:pt x="824723" y="732684"/>
                </a:lnTo>
                <a:close/>
              </a:path>
              <a:path w="2654300" h="3622040">
                <a:moveTo>
                  <a:pt x="1771910" y="1943129"/>
                </a:moveTo>
                <a:lnTo>
                  <a:pt x="1718606" y="1983193"/>
                </a:lnTo>
                <a:lnTo>
                  <a:pt x="1709994" y="1957890"/>
                </a:lnTo>
                <a:lnTo>
                  <a:pt x="1692580" y="1923318"/>
                </a:lnTo>
                <a:lnTo>
                  <a:pt x="1675895" y="1888196"/>
                </a:lnTo>
                <a:lnTo>
                  <a:pt x="1628030" y="1797074"/>
                </a:lnTo>
                <a:lnTo>
                  <a:pt x="1603768" y="1751761"/>
                </a:lnTo>
                <a:lnTo>
                  <a:pt x="1571180" y="1696818"/>
                </a:lnTo>
                <a:lnTo>
                  <a:pt x="1552801" y="1662970"/>
                </a:lnTo>
                <a:lnTo>
                  <a:pt x="1525658" y="1619822"/>
                </a:lnTo>
                <a:lnTo>
                  <a:pt x="1497771" y="1577233"/>
                </a:lnTo>
                <a:lnTo>
                  <a:pt x="1476784" y="1545345"/>
                </a:lnTo>
                <a:lnTo>
                  <a:pt x="1439817" y="1493693"/>
                </a:lnTo>
                <a:lnTo>
                  <a:pt x="1417287" y="1462966"/>
                </a:lnTo>
                <a:lnTo>
                  <a:pt x="1379043" y="1412274"/>
                </a:lnTo>
                <a:lnTo>
                  <a:pt x="1347630" y="1372335"/>
                </a:lnTo>
                <a:lnTo>
                  <a:pt x="1315550" y="1332897"/>
                </a:lnTo>
                <a:lnTo>
                  <a:pt x="1275187" y="1283798"/>
                </a:lnTo>
                <a:lnTo>
                  <a:pt x="1241813" y="1245333"/>
                </a:lnTo>
                <a:lnTo>
                  <a:pt x="1215442" y="1217492"/>
                </a:lnTo>
                <a:lnTo>
                  <a:pt x="1180825" y="1179961"/>
                </a:lnTo>
                <a:lnTo>
                  <a:pt x="1145607" y="1142883"/>
                </a:lnTo>
                <a:lnTo>
                  <a:pt x="1117429" y="1116399"/>
                </a:lnTo>
                <a:lnTo>
                  <a:pt x="1096090" y="1100663"/>
                </a:lnTo>
                <a:lnTo>
                  <a:pt x="1070421" y="1088182"/>
                </a:lnTo>
                <a:lnTo>
                  <a:pt x="1032044" y="1069365"/>
                </a:lnTo>
                <a:lnTo>
                  <a:pt x="987842" y="1054925"/>
                </a:lnTo>
                <a:lnTo>
                  <a:pt x="929438" y="1035273"/>
                </a:lnTo>
                <a:lnTo>
                  <a:pt x="856085" y="1010969"/>
                </a:lnTo>
                <a:lnTo>
                  <a:pt x="759144" y="988507"/>
                </a:lnTo>
                <a:lnTo>
                  <a:pt x="713547" y="975116"/>
                </a:lnTo>
                <a:lnTo>
                  <a:pt x="681458" y="967460"/>
                </a:lnTo>
                <a:lnTo>
                  <a:pt x="625075" y="946289"/>
                </a:lnTo>
                <a:lnTo>
                  <a:pt x="577691" y="934241"/>
                </a:lnTo>
                <a:lnTo>
                  <a:pt x="524074" y="910991"/>
                </a:lnTo>
                <a:lnTo>
                  <a:pt x="479514" y="896821"/>
                </a:lnTo>
                <a:lnTo>
                  <a:pt x="428778" y="871405"/>
                </a:lnTo>
                <a:lnTo>
                  <a:pt x="379527" y="844874"/>
                </a:lnTo>
                <a:lnTo>
                  <a:pt x="339418" y="827357"/>
                </a:lnTo>
                <a:lnTo>
                  <a:pt x="293221" y="798530"/>
                </a:lnTo>
                <a:lnTo>
                  <a:pt x="248595" y="768523"/>
                </a:lnTo>
                <a:lnTo>
                  <a:pt x="213199" y="747465"/>
                </a:lnTo>
                <a:lnTo>
                  <a:pt x="171801" y="715031"/>
                </a:lnTo>
                <a:lnTo>
                  <a:pt x="132060" y="681351"/>
                </a:lnTo>
                <a:lnTo>
                  <a:pt x="93118" y="647071"/>
                </a:lnTo>
                <a:lnTo>
                  <a:pt x="42388" y="589876"/>
                </a:lnTo>
                <a:lnTo>
                  <a:pt x="11110" y="549837"/>
                </a:lnTo>
                <a:lnTo>
                  <a:pt x="0" y="526413"/>
                </a:lnTo>
                <a:lnTo>
                  <a:pt x="1643" y="509290"/>
                </a:lnTo>
                <a:lnTo>
                  <a:pt x="26640" y="490502"/>
                </a:lnTo>
                <a:lnTo>
                  <a:pt x="43671" y="493589"/>
                </a:lnTo>
                <a:lnTo>
                  <a:pt x="118894" y="516488"/>
                </a:lnTo>
                <a:lnTo>
                  <a:pt x="183686" y="531339"/>
                </a:lnTo>
                <a:lnTo>
                  <a:pt x="199220" y="535550"/>
                </a:lnTo>
                <a:lnTo>
                  <a:pt x="130100" y="587501"/>
                </a:lnTo>
                <a:lnTo>
                  <a:pt x="147191" y="606430"/>
                </a:lnTo>
                <a:lnTo>
                  <a:pt x="178488" y="630568"/>
                </a:lnTo>
                <a:lnTo>
                  <a:pt x="228572" y="672362"/>
                </a:lnTo>
                <a:lnTo>
                  <a:pt x="271498" y="703647"/>
                </a:lnTo>
                <a:lnTo>
                  <a:pt x="314717" y="734712"/>
                </a:lnTo>
                <a:lnTo>
                  <a:pt x="351793" y="754508"/>
                </a:lnTo>
                <a:lnTo>
                  <a:pt x="398007" y="783322"/>
                </a:lnTo>
                <a:lnTo>
                  <a:pt x="438122" y="800833"/>
                </a:lnTo>
                <a:lnTo>
                  <a:pt x="487420" y="827329"/>
                </a:lnTo>
                <a:lnTo>
                  <a:pt x="530662" y="842490"/>
                </a:lnTo>
                <a:lnTo>
                  <a:pt x="575501" y="856451"/>
                </a:lnTo>
                <a:lnTo>
                  <a:pt x="629589" y="879347"/>
                </a:lnTo>
                <a:lnTo>
                  <a:pt x="673135" y="894280"/>
                </a:lnTo>
                <a:lnTo>
                  <a:pt x="734865" y="911432"/>
                </a:lnTo>
                <a:lnTo>
                  <a:pt x="800876" y="925367"/>
                </a:lnTo>
                <a:lnTo>
                  <a:pt x="872524" y="950952"/>
                </a:lnTo>
                <a:lnTo>
                  <a:pt x="920643" y="962447"/>
                </a:lnTo>
                <a:lnTo>
                  <a:pt x="937784" y="964431"/>
                </a:lnTo>
                <a:lnTo>
                  <a:pt x="938426" y="964969"/>
                </a:lnTo>
                <a:lnTo>
                  <a:pt x="994937" y="922495"/>
                </a:lnTo>
                <a:lnTo>
                  <a:pt x="1004534" y="931169"/>
                </a:lnTo>
                <a:lnTo>
                  <a:pt x="1033577" y="957002"/>
                </a:lnTo>
                <a:lnTo>
                  <a:pt x="1073346" y="990660"/>
                </a:lnTo>
                <a:lnTo>
                  <a:pt x="1111731" y="1025359"/>
                </a:lnTo>
                <a:lnTo>
                  <a:pt x="1141391" y="1050728"/>
                </a:lnTo>
                <a:lnTo>
                  <a:pt x="1177877" y="1086854"/>
                </a:lnTo>
                <a:lnTo>
                  <a:pt x="1206219" y="1113213"/>
                </a:lnTo>
                <a:lnTo>
                  <a:pt x="1241968" y="1149893"/>
                </a:lnTo>
                <a:lnTo>
                  <a:pt x="1304230" y="1214308"/>
                </a:lnTo>
                <a:lnTo>
                  <a:pt x="1355876" y="1175490"/>
                </a:lnTo>
                <a:lnTo>
                  <a:pt x="1376308" y="1223683"/>
                </a:lnTo>
                <a:lnTo>
                  <a:pt x="1393587" y="1258357"/>
                </a:lnTo>
                <a:lnTo>
                  <a:pt x="1407075" y="1279994"/>
                </a:lnTo>
                <a:lnTo>
                  <a:pt x="1501963" y="1208676"/>
                </a:lnTo>
                <a:lnTo>
                  <a:pt x="1486735" y="1251896"/>
                </a:lnTo>
                <a:lnTo>
                  <a:pt x="1473686" y="1325252"/>
                </a:lnTo>
                <a:lnTo>
                  <a:pt x="1465489" y="1347301"/>
                </a:lnTo>
                <a:lnTo>
                  <a:pt x="1462222" y="1365643"/>
                </a:lnTo>
                <a:lnTo>
                  <a:pt x="1498453" y="1449622"/>
                </a:lnTo>
                <a:lnTo>
                  <a:pt x="1529399" y="1505800"/>
                </a:lnTo>
                <a:lnTo>
                  <a:pt x="1555634" y="1549630"/>
                </a:lnTo>
                <a:lnTo>
                  <a:pt x="1583570" y="1592182"/>
                </a:lnTo>
                <a:lnTo>
                  <a:pt x="1610250" y="1635678"/>
                </a:lnTo>
                <a:lnTo>
                  <a:pt x="1635828" y="1680002"/>
                </a:lnTo>
                <a:lnTo>
                  <a:pt x="1660456" y="1725041"/>
                </a:lnTo>
                <a:lnTo>
                  <a:pt x="1691916" y="1780832"/>
                </a:lnTo>
                <a:lnTo>
                  <a:pt x="1715101" y="1826955"/>
                </a:lnTo>
                <a:lnTo>
                  <a:pt x="1737794" y="1873448"/>
                </a:lnTo>
                <a:lnTo>
                  <a:pt x="1761488" y="1919187"/>
                </a:lnTo>
                <a:lnTo>
                  <a:pt x="1771910" y="1943129"/>
                </a:lnTo>
                <a:close/>
              </a:path>
              <a:path w="2654300" h="3622040">
                <a:moveTo>
                  <a:pt x="994937" y="922495"/>
                </a:moveTo>
                <a:lnTo>
                  <a:pt x="938960" y="964567"/>
                </a:lnTo>
                <a:lnTo>
                  <a:pt x="937784" y="964431"/>
                </a:lnTo>
                <a:lnTo>
                  <a:pt x="928427" y="956597"/>
                </a:lnTo>
                <a:lnTo>
                  <a:pt x="916960" y="949328"/>
                </a:lnTo>
                <a:lnTo>
                  <a:pt x="896764" y="932733"/>
                </a:lnTo>
                <a:lnTo>
                  <a:pt x="853941" y="901370"/>
                </a:lnTo>
                <a:lnTo>
                  <a:pt x="809785" y="871009"/>
                </a:lnTo>
                <a:lnTo>
                  <a:pt x="772774" y="851165"/>
                </a:lnTo>
                <a:lnTo>
                  <a:pt x="728492" y="820898"/>
                </a:lnTo>
                <a:lnTo>
                  <a:pt x="700677" y="810030"/>
                </a:lnTo>
                <a:lnTo>
                  <a:pt x="678812" y="794689"/>
                </a:lnTo>
                <a:lnTo>
                  <a:pt x="665803" y="788580"/>
                </a:lnTo>
                <a:lnTo>
                  <a:pt x="654579" y="781128"/>
                </a:lnTo>
                <a:lnTo>
                  <a:pt x="645702" y="771913"/>
                </a:lnTo>
                <a:lnTo>
                  <a:pt x="626238" y="754768"/>
                </a:lnTo>
                <a:lnTo>
                  <a:pt x="598969" y="743489"/>
                </a:lnTo>
                <a:lnTo>
                  <a:pt x="550050" y="716708"/>
                </a:lnTo>
                <a:lnTo>
                  <a:pt x="496154" y="693667"/>
                </a:lnTo>
                <a:lnTo>
                  <a:pt x="438697" y="673303"/>
                </a:lnTo>
                <a:lnTo>
                  <a:pt x="379093" y="654553"/>
                </a:lnTo>
                <a:lnTo>
                  <a:pt x="318757" y="636352"/>
                </a:lnTo>
                <a:lnTo>
                  <a:pt x="246206" y="611446"/>
                </a:lnTo>
                <a:lnTo>
                  <a:pt x="185001" y="593899"/>
                </a:lnTo>
                <a:lnTo>
                  <a:pt x="147325" y="590442"/>
                </a:lnTo>
                <a:lnTo>
                  <a:pt x="130100" y="587501"/>
                </a:lnTo>
                <a:lnTo>
                  <a:pt x="199220" y="535550"/>
                </a:lnTo>
                <a:lnTo>
                  <a:pt x="245825" y="548183"/>
                </a:lnTo>
                <a:lnTo>
                  <a:pt x="305463" y="566909"/>
                </a:lnTo>
                <a:lnTo>
                  <a:pt x="355115" y="577251"/>
                </a:lnTo>
                <a:lnTo>
                  <a:pt x="410193" y="599404"/>
                </a:lnTo>
                <a:lnTo>
                  <a:pt x="455583" y="612950"/>
                </a:lnTo>
                <a:lnTo>
                  <a:pt x="499066" y="627929"/>
                </a:lnTo>
                <a:lnTo>
                  <a:pt x="540790" y="644231"/>
                </a:lnTo>
                <a:lnTo>
                  <a:pt x="580904" y="661743"/>
                </a:lnTo>
                <a:lnTo>
                  <a:pt x="619556" y="680354"/>
                </a:lnTo>
                <a:lnTo>
                  <a:pt x="656896" y="699951"/>
                </a:lnTo>
                <a:lnTo>
                  <a:pt x="693072" y="720423"/>
                </a:lnTo>
                <a:lnTo>
                  <a:pt x="728232" y="741658"/>
                </a:lnTo>
                <a:lnTo>
                  <a:pt x="754414" y="753754"/>
                </a:lnTo>
                <a:lnTo>
                  <a:pt x="775346" y="769795"/>
                </a:lnTo>
                <a:lnTo>
                  <a:pt x="824723" y="732684"/>
                </a:lnTo>
                <a:lnTo>
                  <a:pt x="856008" y="772719"/>
                </a:lnTo>
                <a:lnTo>
                  <a:pt x="888354" y="811956"/>
                </a:lnTo>
                <a:lnTo>
                  <a:pt x="921563" y="850545"/>
                </a:lnTo>
                <a:lnTo>
                  <a:pt x="947864" y="878439"/>
                </a:lnTo>
                <a:lnTo>
                  <a:pt x="975742" y="905147"/>
                </a:lnTo>
                <a:lnTo>
                  <a:pt x="994937" y="922495"/>
                </a:lnTo>
                <a:close/>
              </a:path>
              <a:path w="2654300" h="3622040">
                <a:moveTo>
                  <a:pt x="1355876" y="1175490"/>
                </a:moveTo>
                <a:lnTo>
                  <a:pt x="1304230" y="1214308"/>
                </a:lnTo>
                <a:lnTo>
                  <a:pt x="1285783" y="1164624"/>
                </a:lnTo>
                <a:lnTo>
                  <a:pt x="1263897" y="1117524"/>
                </a:lnTo>
                <a:lnTo>
                  <a:pt x="1250235" y="1080041"/>
                </a:lnTo>
                <a:lnTo>
                  <a:pt x="1237456" y="1042074"/>
                </a:lnTo>
                <a:lnTo>
                  <a:pt x="1225703" y="1003246"/>
                </a:lnTo>
                <a:lnTo>
                  <a:pt x="1215217" y="963466"/>
                </a:lnTo>
                <a:lnTo>
                  <a:pt x="1206215" y="922570"/>
                </a:lnTo>
                <a:lnTo>
                  <a:pt x="1191283" y="870244"/>
                </a:lnTo>
                <a:lnTo>
                  <a:pt x="1185899" y="826629"/>
                </a:lnTo>
                <a:lnTo>
                  <a:pt x="1182648" y="781411"/>
                </a:lnTo>
                <a:lnTo>
                  <a:pt x="1174117" y="724274"/>
                </a:lnTo>
                <a:lnTo>
                  <a:pt x="1168152" y="665208"/>
                </a:lnTo>
                <a:lnTo>
                  <a:pt x="1157340" y="593898"/>
                </a:lnTo>
                <a:lnTo>
                  <a:pt x="1149528" y="520334"/>
                </a:lnTo>
                <a:lnTo>
                  <a:pt x="1144932" y="444352"/>
                </a:lnTo>
                <a:lnTo>
                  <a:pt x="1145531" y="364466"/>
                </a:lnTo>
                <a:lnTo>
                  <a:pt x="1147409" y="315392"/>
                </a:lnTo>
                <a:lnTo>
                  <a:pt x="1156655" y="292556"/>
                </a:lnTo>
                <a:lnTo>
                  <a:pt x="1179357" y="291380"/>
                </a:lnTo>
                <a:lnTo>
                  <a:pt x="1185443" y="286806"/>
                </a:lnTo>
                <a:lnTo>
                  <a:pt x="1203580" y="304949"/>
                </a:lnTo>
                <a:lnTo>
                  <a:pt x="1242114" y="355423"/>
                </a:lnTo>
                <a:lnTo>
                  <a:pt x="1264482" y="386272"/>
                </a:lnTo>
                <a:lnTo>
                  <a:pt x="1207265" y="429277"/>
                </a:lnTo>
                <a:lnTo>
                  <a:pt x="1211906" y="457563"/>
                </a:lnTo>
                <a:lnTo>
                  <a:pt x="1214798" y="503051"/>
                </a:lnTo>
                <a:lnTo>
                  <a:pt x="1219405" y="563137"/>
                </a:lnTo>
                <a:lnTo>
                  <a:pt x="1221563" y="625065"/>
                </a:lnTo>
                <a:lnTo>
                  <a:pt x="1232366" y="696381"/>
                </a:lnTo>
                <a:lnTo>
                  <a:pt x="1232388" y="744026"/>
                </a:lnTo>
                <a:lnTo>
                  <a:pt x="1243144" y="799491"/>
                </a:lnTo>
                <a:lnTo>
                  <a:pt x="1247636" y="843776"/>
                </a:lnTo>
                <a:lnTo>
                  <a:pt x="1261130" y="897183"/>
                </a:lnTo>
                <a:lnTo>
                  <a:pt x="1268369" y="939404"/>
                </a:lnTo>
                <a:lnTo>
                  <a:pt x="1284619" y="990739"/>
                </a:lnTo>
                <a:lnTo>
                  <a:pt x="1302254" y="1041034"/>
                </a:lnTo>
                <a:lnTo>
                  <a:pt x="1313646" y="1080132"/>
                </a:lnTo>
                <a:lnTo>
                  <a:pt x="1334063" y="1128336"/>
                </a:lnTo>
                <a:lnTo>
                  <a:pt x="1355876" y="1175490"/>
                </a:lnTo>
                <a:close/>
              </a:path>
              <a:path w="2654300" h="3622040">
                <a:moveTo>
                  <a:pt x="1600775" y="816664"/>
                </a:moveTo>
                <a:lnTo>
                  <a:pt x="1522565" y="875447"/>
                </a:lnTo>
                <a:lnTo>
                  <a:pt x="1528329" y="855227"/>
                </a:lnTo>
                <a:lnTo>
                  <a:pt x="1535575" y="802120"/>
                </a:lnTo>
                <a:lnTo>
                  <a:pt x="1550738" y="743061"/>
                </a:lnTo>
                <a:lnTo>
                  <a:pt x="1557432" y="674481"/>
                </a:lnTo>
                <a:lnTo>
                  <a:pt x="1562162" y="623265"/>
                </a:lnTo>
                <a:lnTo>
                  <a:pt x="1557159" y="563476"/>
                </a:lnTo>
                <a:lnTo>
                  <a:pt x="1559157" y="514313"/>
                </a:lnTo>
                <a:lnTo>
                  <a:pt x="1552560" y="455722"/>
                </a:lnTo>
                <a:lnTo>
                  <a:pt x="1552297" y="408258"/>
                </a:lnTo>
                <a:lnTo>
                  <a:pt x="1542774" y="351867"/>
                </a:lnTo>
                <a:lnTo>
                  <a:pt x="1531288" y="296951"/>
                </a:lnTo>
                <a:lnTo>
                  <a:pt x="1517504" y="243762"/>
                </a:lnTo>
                <a:lnTo>
                  <a:pt x="1508722" y="202701"/>
                </a:lnTo>
                <a:lnTo>
                  <a:pt x="1489345" y="153716"/>
                </a:lnTo>
                <a:lnTo>
                  <a:pt x="1474303" y="117360"/>
                </a:lnTo>
                <a:lnTo>
                  <a:pt x="1464715" y="92792"/>
                </a:lnTo>
                <a:lnTo>
                  <a:pt x="1463720" y="77652"/>
                </a:lnTo>
                <a:lnTo>
                  <a:pt x="1470764" y="72358"/>
                </a:lnTo>
                <a:lnTo>
                  <a:pt x="1492921" y="87479"/>
                </a:lnTo>
                <a:lnTo>
                  <a:pt x="1523753" y="127855"/>
                </a:lnTo>
                <a:lnTo>
                  <a:pt x="1546255" y="174491"/>
                </a:lnTo>
                <a:lnTo>
                  <a:pt x="1563869" y="224801"/>
                </a:lnTo>
                <a:lnTo>
                  <a:pt x="1584643" y="288623"/>
                </a:lnTo>
                <a:lnTo>
                  <a:pt x="1593739" y="345336"/>
                </a:lnTo>
                <a:lnTo>
                  <a:pt x="1600904" y="387612"/>
                </a:lnTo>
                <a:lnTo>
                  <a:pt x="1606986" y="430703"/>
                </a:lnTo>
                <a:lnTo>
                  <a:pt x="1611853" y="474707"/>
                </a:lnTo>
                <a:lnTo>
                  <a:pt x="1615372" y="519723"/>
                </a:lnTo>
                <a:lnTo>
                  <a:pt x="1617411" y="565852"/>
                </a:lnTo>
                <a:lnTo>
                  <a:pt x="1617838" y="613193"/>
                </a:lnTo>
                <a:lnTo>
                  <a:pt x="1616520" y="661845"/>
                </a:lnTo>
                <a:lnTo>
                  <a:pt x="1613325" y="711908"/>
                </a:lnTo>
                <a:lnTo>
                  <a:pt x="1608121" y="763481"/>
                </a:lnTo>
                <a:lnTo>
                  <a:pt x="1600775" y="816664"/>
                </a:lnTo>
                <a:close/>
              </a:path>
              <a:path w="2654300" h="3622040">
                <a:moveTo>
                  <a:pt x="1501963" y="1208676"/>
                </a:moveTo>
                <a:lnTo>
                  <a:pt x="1413466" y="1275190"/>
                </a:lnTo>
                <a:lnTo>
                  <a:pt x="1417004" y="1256644"/>
                </a:lnTo>
                <a:lnTo>
                  <a:pt x="1425093" y="1234677"/>
                </a:lnTo>
                <a:lnTo>
                  <a:pt x="1436081" y="1210531"/>
                </a:lnTo>
                <a:lnTo>
                  <a:pt x="1448323" y="1153669"/>
                </a:lnTo>
                <a:lnTo>
                  <a:pt x="1452552" y="1086941"/>
                </a:lnTo>
                <a:lnTo>
                  <a:pt x="1461867" y="1032278"/>
                </a:lnTo>
                <a:lnTo>
                  <a:pt x="1466474" y="981154"/>
                </a:lnTo>
                <a:lnTo>
                  <a:pt x="1463493" y="919755"/>
                </a:lnTo>
                <a:lnTo>
                  <a:pt x="1462074" y="889137"/>
                </a:lnTo>
                <a:lnTo>
                  <a:pt x="1449905" y="834735"/>
                </a:lnTo>
                <a:lnTo>
                  <a:pt x="1435093" y="782319"/>
                </a:lnTo>
                <a:lnTo>
                  <a:pt x="1409767" y="721918"/>
                </a:lnTo>
                <a:lnTo>
                  <a:pt x="1393768" y="686281"/>
                </a:lnTo>
                <a:lnTo>
                  <a:pt x="1367619" y="642386"/>
                </a:lnTo>
                <a:lnTo>
                  <a:pt x="1339806" y="599741"/>
                </a:lnTo>
                <a:lnTo>
                  <a:pt x="1295924" y="537400"/>
                </a:lnTo>
                <a:lnTo>
                  <a:pt x="1251326" y="475597"/>
                </a:lnTo>
                <a:lnTo>
                  <a:pt x="1228234" y="445291"/>
                </a:lnTo>
                <a:lnTo>
                  <a:pt x="1211100" y="426394"/>
                </a:lnTo>
                <a:lnTo>
                  <a:pt x="1264482" y="386272"/>
                </a:lnTo>
                <a:lnTo>
                  <a:pt x="1301762" y="437688"/>
                </a:lnTo>
                <a:lnTo>
                  <a:pt x="1345902" y="499836"/>
                </a:lnTo>
                <a:lnTo>
                  <a:pt x="1381469" y="552540"/>
                </a:lnTo>
                <a:lnTo>
                  <a:pt x="1415960" y="606053"/>
                </a:lnTo>
                <a:lnTo>
                  <a:pt x="1441608" y="650324"/>
                </a:lnTo>
                <a:lnTo>
                  <a:pt x="1465910" y="695608"/>
                </a:lnTo>
                <a:lnTo>
                  <a:pt x="1481100" y="731852"/>
                </a:lnTo>
                <a:lnTo>
                  <a:pt x="1494675" y="769312"/>
                </a:lnTo>
                <a:lnTo>
                  <a:pt x="1506498" y="808087"/>
                </a:lnTo>
                <a:lnTo>
                  <a:pt x="1516437" y="848279"/>
                </a:lnTo>
                <a:lnTo>
                  <a:pt x="1519839" y="861609"/>
                </a:lnTo>
                <a:lnTo>
                  <a:pt x="1516693" y="863973"/>
                </a:lnTo>
                <a:lnTo>
                  <a:pt x="1522531" y="875382"/>
                </a:lnTo>
                <a:lnTo>
                  <a:pt x="1600775" y="816664"/>
                </a:lnTo>
                <a:lnTo>
                  <a:pt x="1591155" y="871556"/>
                </a:lnTo>
                <a:lnTo>
                  <a:pt x="1579129" y="928257"/>
                </a:lnTo>
                <a:lnTo>
                  <a:pt x="1564563" y="986866"/>
                </a:lnTo>
                <a:lnTo>
                  <a:pt x="1547327" y="1047482"/>
                </a:lnTo>
                <a:lnTo>
                  <a:pt x="1527288" y="1110206"/>
                </a:lnTo>
                <a:lnTo>
                  <a:pt x="1519319" y="1163856"/>
                </a:lnTo>
                <a:lnTo>
                  <a:pt x="1501963" y="1208676"/>
                </a:lnTo>
                <a:close/>
              </a:path>
              <a:path w="2654300" h="3622040">
                <a:moveTo>
                  <a:pt x="938960" y="964567"/>
                </a:moveTo>
                <a:lnTo>
                  <a:pt x="938426" y="964969"/>
                </a:lnTo>
                <a:lnTo>
                  <a:pt x="937784" y="964431"/>
                </a:lnTo>
                <a:lnTo>
                  <a:pt x="938960" y="964567"/>
                </a:lnTo>
                <a:close/>
              </a:path>
              <a:path w="2654300" h="3622040">
                <a:moveTo>
                  <a:pt x="1522565" y="875447"/>
                </a:moveTo>
                <a:close/>
              </a:path>
              <a:path w="2654300" h="3622040">
                <a:moveTo>
                  <a:pt x="2028083" y="2672047"/>
                </a:moveTo>
                <a:lnTo>
                  <a:pt x="1959000" y="2723970"/>
                </a:lnTo>
                <a:lnTo>
                  <a:pt x="1955855" y="2710447"/>
                </a:lnTo>
                <a:lnTo>
                  <a:pt x="1939237" y="2675275"/>
                </a:lnTo>
                <a:lnTo>
                  <a:pt x="1921297" y="2641098"/>
                </a:lnTo>
                <a:lnTo>
                  <a:pt x="1894684" y="2597551"/>
                </a:lnTo>
                <a:lnTo>
                  <a:pt x="1859314" y="2544699"/>
                </a:lnTo>
                <a:lnTo>
                  <a:pt x="1830361" y="2502911"/>
                </a:lnTo>
                <a:lnTo>
                  <a:pt x="1792478" y="2451948"/>
                </a:lnTo>
                <a:lnTo>
                  <a:pt x="1760840" y="2412179"/>
                </a:lnTo>
                <a:lnTo>
                  <a:pt x="1727730" y="2373516"/>
                </a:lnTo>
                <a:lnTo>
                  <a:pt x="1691637" y="2337094"/>
                </a:lnTo>
                <a:lnTo>
                  <a:pt x="1664682" y="2309692"/>
                </a:lnTo>
                <a:lnTo>
                  <a:pt x="1636502" y="2283211"/>
                </a:lnTo>
                <a:lnTo>
                  <a:pt x="1599186" y="2247708"/>
                </a:lnTo>
                <a:lnTo>
                  <a:pt x="1552456" y="2203394"/>
                </a:lnTo>
                <a:lnTo>
                  <a:pt x="1496033" y="2150479"/>
                </a:lnTo>
                <a:lnTo>
                  <a:pt x="1429635" y="2089173"/>
                </a:lnTo>
                <a:lnTo>
                  <a:pt x="1383104" y="2044710"/>
                </a:lnTo>
                <a:lnTo>
                  <a:pt x="1337687" y="1999410"/>
                </a:lnTo>
                <a:lnTo>
                  <a:pt x="1300936" y="1963483"/>
                </a:lnTo>
                <a:lnTo>
                  <a:pt x="1272775" y="1936987"/>
                </a:lnTo>
                <a:lnTo>
                  <a:pt x="1237865" y="1899677"/>
                </a:lnTo>
                <a:lnTo>
                  <a:pt x="1203760" y="1861761"/>
                </a:lnTo>
                <a:lnTo>
                  <a:pt x="1178013" y="1833451"/>
                </a:lnTo>
                <a:lnTo>
                  <a:pt x="1145285" y="1794500"/>
                </a:lnTo>
                <a:lnTo>
                  <a:pt x="1120761" y="1765271"/>
                </a:lnTo>
                <a:lnTo>
                  <a:pt x="1089103" y="1725517"/>
                </a:lnTo>
                <a:lnTo>
                  <a:pt x="1042063" y="1665549"/>
                </a:lnTo>
                <a:lnTo>
                  <a:pt x="1011833" y="1624721"/>
                </a:lnTo>
                <a:lnTo>
                  <a:pt x="995607" y="1589255"/>
                </a:lnTo>
                <a:lnTo>
                  <a:pt x="996693" y="1572551"/>
                </a:lnTo>
                <a:lnTo>
                  <a:pt x="1027049" y="1549736"/>
                </a:lnTo>
                <a:lnTo>
                  <a:pt x="1056759" y="1559180"/>
                </a:lnTo>
                <a:lnTo>
                  <a:pt x="1111499" y="1581586"/>
                </a:lnTo>
                <a:lnTo>
                  <a:pt x="1170175" y="1601034"/>
                </a:lnTo>
                <a:lnTo>
                  <a:pt x="1109002" y="1647011"/>
                </a:lnTo>
                <a:lnTo>
                  <a:pt x="1154410" y="1708206"/>
                </a:lnTo>
                <a:lnTo>
                  <a:pt x="1169920" y="1728323"/>
                </a:lnTo>
                <a:lnTo>
                  <a:pt x="1193748" y="1758076"/>
                </a:lnTo>
                <a:lnTo>
                  <a:pt x="1218325" y="1787265"/>
                </a:lnTo>
                <a:lnTo>
                  <a:pt x="1243710" y="1815848"/>
                </a:lnTo>
                <a:lnTo>
                  <a:pt x="1269963" y="1843777"/>
                </a:lnTo>
                <a:lnTo>
                  <a:pt x="1304775" y="1881161"/>
                </a:lnTo>
                <a:lnTo>
                  <a:pt x="1332945" y="1907650"/>
                </a:lnTo>
                <a:lnTo>
                  <a:pt x="1377425" y="1953655"/>
                </a:lnTo>
                <a:lnTo>
                  <a:pt x="1415382" y="1988675"/>
                </a:lnTo>
                <a:lnTo>
                  <a:pt x="1469769" y="2043121"/>
                </a:lnTo>
                <a:lnTo>
                  <a:pt x="1517755" y="2086491"/>
                </a:lnTo>
                <a:lnTo>
                  <a:pt x="1574659" y="2139045"/>
                </a:lnTo>
                <a:lnTo>
                  <a:pt x="1630144" y="2192666"/>
                </a:lnTo>
                <a:lnTo>
                  <a:pt x="1676291" y="2237417"/>
                </a:lnTo>
                <a:lnTo>
                  <a:pt x="1713246" y="2273191"/>
                </a:lnTo>
                <a:lnTo>
                  <a:pt x="1748782" y="2310031"/>
                </a:lnTo>
                <a:lnTo>
                  <a:pt x="1775411" y="2337678"/>
                </a:lnTo>
                <a:lnTo>
                  <a:pt x="1800907" y="2366177"/>
                </a:lnTo>
                <a:lnTo>
                  <a:pt x="1825414" y="2395419"/>
                </a:lnTo>
                <a:lnTo>
                  <a:pt x="1856705" y="2435450"/>
                </a:lnTo>
                <a:lnTo>
                  <a:pt x="1910968" y="2505876"/>
                </a:lnTo>
                <a:lnTo>
                  <a:pt x="1965401" y="2464964"/>
                </a:lnTo>
                <a:lnTo>
                  <a:pt x="1983130" y="2515187"/>
                </a:lnTo>
                <a:lnTo>
                  <a:pt x="1996639" y="2568583"/>
                </a:lnTo>
                <a:lnTo>
                  <a:pt x="2016709" y="2632934"/>
                </a:lnTo>
                <a:lnTo>
                  <a:pt x="2028083" y="2672047"/>
                </a:lnTo>
                <a:close/>
              </a:path>
              <a:path w="2654300" h="3622040">
                <a:moveTo>
                  <a:pt x="1965401" y="2464964"/>
                </a:moveTo>
                <a:lnTo>
                  <a:pt x="1910968" y="2505876"/>
                </a:lnTo>
                <a:lnTo>
                  <a:pt x="1905456" y="2478244"/>
                </a:lnTo>
                <a:lnTo>
                  <a:pt x="1895443" y="2453995"/>
                </a:lnTo>
                <a:lnTo>
                  <a:pt x="1879778" y="2418108"/>
                </a:lnTo>
                <a:lnTo>
                  <a:pt x="1857495" y="2371307"/>
                </a:lnTo>
                <a:lnTo>
                  <a:pt x="1835259" y="2324471"/>
                </a:lnTo>
                <a:lnTo>
                  <a:pt x="1835433" y="2324340"/>
                </a:lnTo>
                <a:lnTo>
                  <a:pt x="1800883" y="2254985"/>
                </a:lnTo>
                <a:lnTo>
                  <a:pt x="1778774" y="2208053"/>
                </a:lnTo>
                <a:lnTo>
                  <a:pt x="1754237" y="2162946"/>
                </a:lnTo>
                <a:lnTo>
                  <a:pt x="1727661" y="2119372"/>
                </a:lnTo>
                <a:lnTo>
                  <a:pt x="1707065" y="2087190"/>
                </a:lnTo>
                <a:lnTo>
                  <a:pt x="1685210" y="2055954"/>
                </a:lnTo>
                <a:lnTo>
                  <a:pt x="1662485" y="2025373"/>
                </a:lnTo>
                <a:lnTo>
                  <a:pt x="1623338" y="1975360"/>
                </a:lnTo>
                <a:lnTo>
                  <a:pt x="1589956" y="1936901"/>
                </a:lnTo>
                <a:lnTo>
                  <a:pt x="1554337" y="1900123"/>
                </a:lnTo>
                <a:lnTo>
                  <a:pt x="1523739" y="1875460"/>
                </a:lnTo>
                <a:lnTo>
                  <a:pt x="1482526" y="1842886"/>
                </a:lnTo>
                <a:lnTo>
                  <a:pt x="1430328" y="1802683"/>
                </a:lnTo>
                <a:lnTo>
                  <a:pt x="1394813" y="1781714"/>
                </a:lnTo>
                <a:lnTo>
                  <a:pt x="1347734" y="1753550"/>
                </a:lnTo>
                <a:lnTo>
                  <a:pt x="1298097" y="1727308"/>
                </a:lnTo>
                <a:lnTo>
                  <a:pt x="1247277" y="1701956"/>
                </a:lnTo>
                <a:lnTo>
                  <a:pt x="1196648" y="1676460"/>
                </a:lnTo>
                <a:lnTo>
                  <a:pt x="1155217" y="1659938"/>
                </a:lnTo>
                <a:lnTo>
                  <a:pt x="1109002" y="1647011"/>
                </a:lnTo>
                <a:lnTo>
                  <a:pt x="1170175" y="1601034"/>
                </a:lnTo>
                <a:lnTo>
                  <a:pt x="1234579" y="1632063"/>
                </a:lnTo>
                <a:lnTo>
                  <a:pt x="1275988" y="1648602"/>
                </a:lnTo>
                <a:lnTo>
                  <a:pt x="1325989" y="1674570"/>
                </a:lnTo>
                <a:lnTo>
                  <a:pt x="1366491" y="1691790"/>
                </a:lnTo>
                <a:lnTo>
                  <a:pt x="1412820" y="1720518"/>
                </a:lnTo>
                <a:lnTo>
                  <a:pt x="1457413" y="1750551"/>
                </a:lnTo>
                <a:lnTo>
                  <a:pt x="1492704" y="1771688"/>
                </a:lnTo>
                <a:lnTo>
                  <a:pt x="1534021" y="1804183"/>
                </a:lnTo>
                <a:lnTo>
                  <a:pt x="1573799" y="1837834"/>
                </a:lnTo>
                <a:lnTo>
                  <a:pt x="1612104" y="1872593"/>
                </a:lnTo>
                <a:lnTo>
                  <a:pt x="1649002" y="1908409"/>
                </a:lnTo>
                <a:lnTo>
                  <a:pt x="1692190" y="1955385"/>
                </a:lnTo>
                <a:lnTo>
                  <a:pt x="1718606" y="1983193"/>
                </a:lnTo>
                <a:lnTo>
                  <a:pt x="1771910" y="1943129"/>
                </a:lnTo>
                <a:lnTo>
                  <a:pt x="1777121" y="1955100"/>
                </a:lnTo>
                <a:lnTo>
                  <a:pt x="1792275" y="1991371"/>
                </a:lnTo>
                <a:lnTo>
                  <a:pt x="1814537" y="2038188"/>
                </a:lnTo>
                <a:lnTo>
                  <a:pt x="1828601" y="2075280"/>
                </a:lnTo>
                <a:lnTo>
                  <a:pt x="1849680" y="2122985"/>
                </a:lnTo>
                <a:lnTo>
                  <a:pt x="1862470" y="2161034"/>
                </a:lnTo>
                <a:lnTo>
                  <a:pt x="1882185" y="2209765"/>
                </a:lnTo>
                <a:lnTo>
                  <a:pt x="1893520" y="2248907"/>
                </a:lnTo>
                <a:lnTo>
                  <a:pt x="1911689" y="2298800"/>
                </a:lnTo>
                <a:lnTo>
                  <a:pt x="1929018" y="2349325"/>
                </a:lnTo>
                <a:lnTo>
                  <a:pt x="1945459" y="2400516"/>
                </a:lnTo>
                <a:lnTo>
                  <a:pt x="1960968" y="2452408"/>
                </a:lnTo>
                <a:lnTo>
                  <a:pt x="1965401" y="2464964"/>
                </a:lnTo>
                <a:close/>
              </a:path>
              <a:path w="2654300" h="3622040">
                <a:moveTo>
                  <a:pt x="2378920" y="3615786"/>
                </a:moveTo>
                <a:lnTo>
                  <a:pt x="2307953" y="3621463"/>
                </a:lnTo>
                <a:lnTo>
                  <a:pt x="2294119" y="3600087"/>
                </a:lnTo>
                <a:lnTo>
                  <a:pt x="2269895" y="3554745"/>
                </a:lnTo>
                <a:lnTo>
                  <a:pt x="2246015" y="3509144"/>
                </a:lnTo>
                <a:lnTo>
                  <a:pt x="2233754" y="3486585"/>
                </a:lnTo>
                <a:lnTo>
                  <a:pt x="2228579" y="3474587"/>
                </a:lnTo>
                <a:lnTo>
                  <a:pt x="2222608" y="3463188"/>
                </a:lnTo>
                <a:lnTo>
                  <a:pt x="2215587" y="3452578"/>
                </a:lnTo>
                <a:lnTo>
                  <a:pt x="2209351" y="3441377"/>
                </a:lnTo>
                <a:lnTo>
                  <a:pt x="2197889" y="3418218"/>
                </a:lnTo>
                <a:lnTo>
                  <a:pt x="2188255" y="3393684"/>
                </a:lnTo>
                <a:lnTo>
                  <a:pt x="2179873" y="3368210"/>
                </a:lnTo>
                <a:lnTo>
                  <a:pt x="2165526" y="3331331"/>
                </a:lnTo>
                <a:lnTo>
                  <a:pt x="2152858" y="3293191"/>
                </a:lnTo>
                <a:lnTo>
                  <a:pt x="2140574" y="3254762"/>
                </a:lnTo>
                <a:lnTo>
                  <a:pt x="2127380" y="3217017"/>
                </a:lnTo>
                <a:lnTo>
                  <a:pt x="2107835" y="3168158"/>
                </a:lnTo>
                <a:lnTo>
                  <a:pt x="2091344" y="3117004"/>
                </a:lnTo>
                <a:lnTo>
                  <a:pt x="2076105" y="3064909"/>
                </a:lnTo>
                <a:lnTo>
                  <a:pt x="2060315" y="3013228"/>
                </a:lnTo>
                <a:lnTo>
                  <a:pt x="2017683" y="2886398"/>
                </a:lnTo>
                <a:lnTo>
                  <a:pt x="1961645" y="2817306"/>
                </a:lnTo>
                <a:lnTo>
                  <a:pt x="1937014" y="2788157"/>
                </a:lnTo>
                <a:lnTo>
                  <a:pt x="1903541" y="2749766"/>
                </a:lnTo>
                <a:lnTo>
                  <a:pt x="1876467" y="2722454"/>
                </a:lnTo>
                <a:lnTo>
                  <a:pt x="1848141" y="2696082"/>
                </a:lnTo>
                <a:lnTo>
                  <a:pt x="1810914" y="2660513"/>
                </a:lnTo>
                <a:lnTo>
                  <a:pt x="1780025" y="2636067"/>
                </a:lnTo>
                <a:lnTo>
                  <a:pt x="1740195" y="2602455"/>
                </a:lnTo>
                <a:lnTo>
                  <a:pt x="1706664" y="2579996"/>
                </a:lnTo>
                <a:lnTo>
                  <a:pt x="1664151" y="2548400"/>
                </a:lnTo>
                <a:lnTo>
                  <a:pt x="1620266" y="2517834"/>
                </a:lnTo>
                <a:lnTo>
                  <a:pt x="1582621" y="2498467"/>
                </a:lnTo>
                <a:lnTo>
                  <a:pt x="1535934" y="2470008"/>
                </a:lnTo>
                <a:lnTo>
                  <a:pt x="1487816" y="2442625"/>
                </a:lnTo>
                <a:lnTo>
                  <a:pt x="1438247" y="2416332"/>
                </a:lnTo>
                <a:lnTo>
                  <a:pt x="1387207" y="2391145"/>
                </a:lnTo>
                <a:lnTo>
                  <a:pt x="1334676" y="2367079"/>
                </a:lnTo>
                <a:lnTo>
                  <a:pt x="1280634" y="2344148"/>
                </a:lnTo>
                <a:lnTo>
                  <a:pt x="1217430" y="2312216"/>
                </a:lnTo>
                <a:lnTo>
                  <a:pt x="1160305" y="2291602"/>
                </a:lnTo>
                <a:lnTo>
                  <a:pt x="1108004" y="2267363"/>
                </a:lnTo>
                <a:lnTo>
                  <a:pt x="974588" y="2224654"/>
                </a:lnTo>
                <a:lnTo>
                  <a:pt x="929802" y="2210653"/>
                </a:lnTo>
                <a:lnTo>
                  <a:pt x="884604" y="2196963"/>
                </a:lnTo>
                <a:lnTo>
                  <a:pt x="838839" y="2183699"/>
                </a:lnTo>
                <a:lnTo>
                  <a:pt x="792353" y="2170976"/>
                </a:lnTo>
                <a:lnTo>
                  <a:pt x="744994" y="2158909"/>
                </a:lnTo>
                <a:lnTo>
                  <a:pt x="677972" y="2145734"/>
                </a:lnTo>
                <a:lnTo>
                  <a:pt x="634388" y="2130830"/>
                </a:lnTo>
                <a:lnTo>
                  <a:pt x="611282" y="2116422"/>
                </a:lnTo>
                <a:lnTo>
                  <a:pt x="621834" y="2108491"/>
                </a:lnTo>
                <a:lnTo>
                  <a:pt x="643904" y="2107791"/>
                </a:lnTo>
                <a:lnTo>
                  <a:pt x="683427" y="2109860"/>
                </a:lnTo>
                <a:lnTo>
                  <a:pt x="751931" y="2121921"/>
                </a:lnTo>
                <a:lnTo>
                  <a:pt x="791436" y="2124003"/>
                </a:lnTo>
                <a:lnTo>
                  <a:pt x="980340" y="2172669"/>
                </a:lnTo>
                <a:lnTo>
                  <a:pt x="1027255" y="2185069"/>
                </a:lnTo>
                <a:lnTo>
                  <a:pt x="1081516" y="2207836"/>
                </a:lnTo>
                <a:lnTo>
                  <a:pt x="1127781" y="2220725"/>
                </a:lnTo>
                <a:lnTo>
                  <a:pt x="1181230" y="2244101"/>
                </a:lnTo>
                <a:lnTo>
                  <a:pt x="1226524" y="2257720"/>
                </a:lnTo>
                <a:lnTo>
                  <a:pt x="1278841" y="2281946"/>
                </a:lnTo>
                <a:lnTo>
                  <a:pt x="1322842" y="2296537"/>
                </a:lnTo>
                <a:lnTo>
                  <a:pt x="1373706" y="2321856"/>
                </a:lnTo>
                <a:lnTo>
                  <a:pt x="1423723" y="2347812"/>
                </a:lnTo>
                <a:lnTo>
                  <a:pt x="1465182" y="2364313"/>
                </a:lnTo>
                <a:lnTo>
                  <a:pt x="1513264" y="2391724"/>
                </a:lnTo>
                <a:lnTo>
                  <a:pt x="1552627" y="2409800"/>
                </a:lnTo>
                <a:lnTo>
                  <a:pt x="1598452" y="2438906"/>
                </a:lnTo>
                <a:lnTo>
                  <a:pt x="1635398" y="2458799"/>
                </a:lnTo>
                <a:lnTo>
                  <a:pt x="1678646" y="2489843"/>
                </a:lnTo>
                <a:lnTo>
                  <a:pt x="1712853" y="2511794"/>
                </a:lnTo>
                <a:lnTo>
                  <a:pt x="1755578" y="2543231"/>
                </a:lnTo>
                <a:lnTo>
                  <a:pt x="1797831" y="2575023"/>
                </a:lnTo>
                <a:lnTo>
                  <a:pt x="1846324" y="2618012"/>
                </a:lnTo>
                <a:lnTo>
                  <a:pt x="1884880" y="2652581"/>
                </a:lnTo>
                <a:lnTo>
                  <a:pt x="1912583" y="2679421"/>
                </a:lnTo>
                <a:lnTo>
                  <a:pt x="1947508" y="2716721"/>
                </a:lnTo>
                <a:lnTo>
                  <a:pt x="1959000" y="2723970"/>
                </a:lnTo>
                <a:lnTo>
                  <a:pt x="2028083" y="2672047"/>
                </a:lnTo>
                <a:lnTo>
                  <a:pt x="2035666" y="2698123"/>
                </a:lnTo>
                <a:lnTo>
                  <a:pt x="2052721" y="2764740"/>
                </a:lnTo>
                <a:lnTo>
                  <a:pt x="2070551" y="2830775"/>
                </a:lnTo>
                <a:lnTo>
                  <a:pt x="2089612" y="2895885"/>
                </a:lnTo>
                <a:lnTo>
                  <a:pt x="2110358" y="2959728"/>
                </a:lnTo>
                <a:lnTo>
                  <a:pt x="2125617" y="3011809"/>
                </a:lnTo>
                <a:lnTo>
                  <a:pt x="2135843" y="3051784"/>
                </a:lnTo>
                <a:lnTo>
                  <a:pt x="2149123" y="3089464"/>
                </a:lnTo>
                <a:lnTo>
                  <a:pt x="2158283" y="3114354"/>
                </a:lnTo>
                <a:lnTo>
                  <a:pt x="2216303" y="3070747"/>
                </a:lnTo>
                <a:lnTo>
                  <a:pt x="2217992" y="3117139"/>
                </a:lnTo>
                <a:lnTo>
                  <a:pt x="2220232" y="3163117"/>
                </a:lnTo>
                <a:lnTo>
                  <a:pt x="2219860" y="3179283"/>
                </a:lnTo>
                <a:lnTo>
                  <a:pt x="2411295" y="3035400"/>
                </a:lnTo>
                <a:lnTo>
                  <a:pt x="2364558" y="3086415"/>
                </a:lnTo>
                <a:lnTo>
                  <a:pt x="2322527" y="3165668"/>
                </a:lnTo>
                <a:lnTo>
                  <a:pt x="2287019" y="3224130"/>
                </a:lnTo>
                <a:lnTo>
                  <a:pt x="2258462" y="3261481"/>
                </a:lnTo>
                <a:lnTo>
                  <a:pt x="2248560" y="3300698"/>
                </a:lnTo>
                <a:lnTo>
                  <a:pt x="2246124" y="3334303"/>
                </a:lnTo>
                <a:lnTo>
                  <a:pt x="2246960" y="3349561"/>
                </a:lnTo>
                <a:lnTo>
                  <a:pt x="2261556" y="3386253"/>
                </a:lnTo>
                <a:lnTo>
                  <a:pt x="2283050" y="3433646"/>
                </a:lnTo>
                <a:lnTo>
                  <a:pt x="2304582" y="3481012"/>
                </a:lnTo>
                <a:lnTo>
                  <a:pt x="2334551" y="3537923"/>
                </a:lnTo>
                <a:lnTo>
                  <a:pt x="2366097" y="3593650"/>
                </a:lnTo>
                <a:lnTo>
                  <a:pt x="2378920" y="3615786"/>
                </a:lnTo>
                <a:close/>
              </a:path>
              <a:path w="2654300" h="3622040">
                <a:moveTo>
                  <a:pt x="2216303" y="3070747"/>
                </a:moveTo>
                <a:lnTo>
                  <a:pt x="2158837" y="3113938"/>
                </a:lnTo>
                <a:lnTo>
                  <a:pt x="2158536" y="3098277"/>
                </a:lnTo>
                <a:lnTo>
                  <a:pt x="2161769" y="3079960"/>
                </a:lnTo>
                <a:lnTo>
                  <a:pt x="2159799" y="3049666"/>
                </a:lnTo>
                <a:lnTo>
                  <a:pt x="2159698" y="3002080"/>
                </a:lnTo>
                <a:lnTo>
                  <a:pt x="2160733" y="2953641"/>
                </a:lnTo>
                <a:lnTo>
                  <a:pt x="2162854" y="2904385"/>
                </a:lnTo>
                <a:lnTo>
                  <a:pt x="2166015" y="2854347"/>
                </a:lnTo>
                <a:lnTo>
                  <a:pt x="2170168" y="2803564"/>
                </a:lnTo>
                <a:lnTo>
                  <a:pt x="2175265" y="2752072"/>
                </a:lnTo>
                <a:lnTo>
                  <a:pt x="2181258" y="2699906"/>
                </a:lnTo>
                <a:lnTo>
                  <a:pt x="2188099" y="2647103"/>
                </a:lnTo>
                <a:lnTo>
                  <a:pt x="2195740" y="2593697"/>
                </a:lnTo>
                <a:lnTo>
                  <a:pt x="2211765" y="2549879"/>
                </a:lnTo>
                <a:lnTo>
                  <a:pt x="2220865" y="2495378"/>
                </a:lnTo>
                <a:lnTo>
                  <a:pt x="2238252" y="2450535"/>
                </a:lnTo>
                <a:lnTo>
                  <a:pt x="2248618" y="2395082"/>
                </a:lnTo>
                <a:lnTo>
                  <a:pt x="2267176" y="2349359"/>
                </a:lnTo>
                <a:lnTo>
                  <a:pt x="2278618" y="2293098"/>
                </a:lnTo>
                <a:lnTo>
                  <a:pt x="2318112" y="2199865"/>
                </a:lnTo>
                <a:lnTo>
                  <a:pt x="2335272" y="2171081"/>
                </a:lnTo>
                <a:lnTo>
                  <a:pt x="2356189" y="2123585"/>
                </a:lnTo>
                <a:lnTo>
                  <a:pt x="2377224" y="2060113"/>
                </a:lnTo>
                <a:lnTo>
                  <a:pt x="2409998" y="2003706"/>
                </a:lnTo>
                <a:lnTo>
                  <a:pt x="2435610" y="1936794"/>
                </a:lnTo>
                <a:lnTo>
                  <a:pt x="2465680" y="1882419"/>
                </a:lnTo>
                <a:lnTo>
                  <a:pt x="2488939" y="1833163"/>
                </a:lnTo>
                <a:lnTo>
                  <a:pt x="2501746" y="1791763"/>
                </a:lnTo>
                <a:lnTo>
                  <a:pt x="2537235" y="1765089"/>
                </a:lnTo>
                <a:lnTo>
                  <a:pt x="2551597" y="1770181"/>
                </a:lnTo>
                <a:lnTo>
                  <a:pt x="2561730" y="1778453"/>
                </a:lnTo>
                <a:lnTo>
                  <a:pt x="2567085" y="1790315"/>
                </a:lnTo>
                <a:lnTo>
                  <a:pt x="2576153" y="1815274"/>
                </a:lnTo>
                <a:lnTo>
                  <a:pt x="2589879" y="1852619"/>
                </a:lnTo>
                <a:lnTo>
                  <a:pt x="2525047" y="1901347"/>
                </a:lnTo>
                <a:lnTo>
                  <a:pt x="2506084" y="1931487"/>
                </a:lnTo>
                <a:lnTo>
                  <a:pt x="2472740" y="1988323"/>
                </a:lnTo>
                <a:lnTo>
                  <a:pt x="2450870" y="2052422"/>
                </a:lnTo>
                <a:lnTo>
                  <a:pt x="2424600" y="2103941"/>
                </a:lnTo>
                <a:lnTo>
                  <a:pt x="2401196" y="2153306"/>
                </a:lnTo>
                <a:lnTo>
                  <a:pt x="2380295" y="2200790"/>
                </a:lnTo>
                <a:lnTo>
                  <a:pt x="2361535" y="2246665"/>
                </a:lnTo>
                <a:lnTo>
                  <a:pt x="2344552" y="2291203"/>
                </a:lnTo>
                <a:lnTo>
                  <a:pt x="2328984" y="2334679"/>
                </a:lnTo>
                <a:lnTo>
                  <a:pt x="2314467" y="2377364"/>
                </a:lnTo>
                <a:lnTo>
                  <a:pt x="2287136" y="2461455"/>
                </a:lnTo>
                <a:lnTo>
                  <a:pt x="2281226" y="2513559"/>
                </a:lnTo>
                <a:lnTo>
                  <a:pt x="2267286" y="2555811"/>
                </a:lnTo>
                <a:lnTo>
                  <a:pt x="2258683" y="2594051"/>
                </a:lnTo>
                <a:lnTo>
                  <a:pt x="2246844" y="2634724"/>
                </a:lnTo>
                <a:lnTo>
                  <a:pt x="2240615" y="2687067"/>
                </a:lnTo>
                <a:lnTo>
                  <a:pt x="2233576" y="2740019"/>
                </a:lnTo>
                <a:lnTo>
                  <a:pt x="2226942" y="2792667"/>
                </a:lnTo>
                <a:lnTo>
                  <a:pt x="2221925" y="2844100"/>
                </a:lnTo>
                <a:lnTo>
                  <a:pt x="2219738" y="2893405"/>
                </a:lnTo>
                <a:lnTo>
                  <a:pt x="2213965" y="2929518"/>
                </a:lnTo>
                <a:lnTo>
                  <a:pt x="2216075" y="2991482"/>
                </a:lnTo>
                <a:lnTo>
                  <a:pt x="2215740" y="3055282"/>
                </a:lnTo>
                <a:lnTo>
                  <a:pt x="2216303" y="3070747"/>
                </a:lnTo>
                <a:close/>
              </a:path>
              <a:path w="2654300" h="3622040">
                <a:moveTo>
                  <a:pt x="2411295" y="3035400"/>
                </a:moveTo>
                <a:lnTo>
                  <a:pt x="2230302" y="3171435"/>
                </a:lnTo>
                <a:lnTo>
                  <a:pt x="2250504" y="3140364"/>
                </a:lnTo>
                <a:lnTo>
                  <a:pt x="2282858" y="3100159"/>
                </a:lnTo>
                <a:lnTo>
                  <a:pt x="2314494" y="3044607"/>
                </a:lnTo>
                <a:lnTo>
                  <a:pt x="2355434" y="2997949"/>
                </a:lnTo>
                <a:lnTo>
                  <a:pt x="2385178" y="2943819"/>
                </a:lnTo>
                <a:lnTo>
                  <a:pt x="2413748" y="2906459"/>
                </a:lnTo>
                <a:lnTo>
                  <a:pt x="2431004" y="2861715"/>
                </a:lnTo>
                <a:lnTo>
                  <a:pt x="2456059" y="2826996"/>
                </a:lnTo>
                <a:lnTo>
                  <a:pt x="2526759" y="2646760"/>
                </a:lnTo>
                <a:lnTo>
                  <a:pt x="2536880" y="2591491"/>
                </a:lnTo>
                <a:lnTo>
                  <a:pt x="2554593" y="2546404"/>
                </a:lnTo>
                <a:lnTo>
                  <a:pt x="2574505" y="2436115"/>
                </a:lnTo>
                <a:lnTo>
                  <a:pt x="2582265" y="2382620"/>
                </a:lnTo>
                <a:lnTo>
                  <a:pt x="2587427" y="2331079"/>
                </a:lnTo>
                <a:lnTo>
                  <a:pt x="2590259" y="2281289"/>
                </a:lnTo>
                <a:lnTo>
                  <a:pt x="2591027" y="2233050"/>
                </a:lnTo>
                <a:lnTo>
                  <a:pt x="2589997" y="2186162"/>
                </a:lnTo>
                <a:lnTo>
                  <a:pt x="2587437" y="2140425"/>
                </a:lnTo>
                <a:lnTo>
                  <a:pt x="2575983" y="2085485"/>
                </a:lnTo>
                <a:lnTo>
                  <a:pt x="2571163" y="2041446"/>
                </a:lnTo>
                <a:lnTo>
                  <a:pt x="2557983" y="1987803"/>
                </a:lnTo>
                <a:lnTo>
                  <a:pt x="2547815" y="1931896"/>
                </a:lnTo>
                <a:lnTo>
                  <a:pt x="2532810" y="1895513"/>
                </a:lnTo>
                <a:lnTo>
                  <a:pt x="2589879" y="1852619"/>
                </a:lnTo>
                <a:lnTo>
                  <a:pt x="2601580" y="1891486"/>
                </a:lnTo>
                <a:lnTo>
                  <a:pt x="2615231" y="1944776"/>
                </a:lnTo>
                <a:lnTo>
                  <a:pt x="2628611" y="1998268"/>
                </a:lnTo>
                <a:lnTo>
                  <a:pt x="2633887" y="2041964"/>
                </a:lnTo>
                <a:lnTo>
                  <a:pt x="2646113" y="2096324"/>
                </a:lnTo>
                <a:lnTo>
                  <a:pt x="2649824" y="2141196"/>
                </a:lnTo>
                <a:lnTo>
                  <a:pt x="2652446" y="2186887"/>
                </a:lnTo>
                <a:lnTo>
                  <a:pt x="2653773" y="2233552"/>
                </a:lnTo>
                <a:lnTo>
                  <a:pt x="2653600" y="2281343"/>
                </a:lnTo>
                <a:lnTo>
                  <a:pt x="2651722" y="2330416"/>
                </a:lnTo>
                <a:lnTo>
                  <a:pt x="2647935" y="2380924"/>
                </a:lnTo>
                <a:lnTo>
                  <a:pt x="2634403" y="2422870"/>
                </a:lnTo>
                <a:lnTo>
                  <a:pt x="2626181" y="2476711"/>
                </a:lnTo>
                <a:lnTo>
                  <a:pt x="2620882" y="2544242"/>
                </a:lnTo>
                <a:lnTo>
                  <a:pt x="2604548" y="2588294"/>
                </a:lnTo>
                <a:lnTo>
                  <a:pt x="2596830" y="2641756"/>
                </a:lnTo>
                <a:lnTo>
                  <a:pt x="2579230" y="2686759"/>
                </a:lnTo>
                <a:lnTo>
                  <a:pt x="2563769" y="2746041"/>
                </a:lnTo>
                <a:lnTo>
                  <a:pt x="2547034" y="2774506"/>
                </a:lnTo>
                <a:lnTo>
                  <a:pt x="2531843" y="2801811"/>
                </a:lnTo>
                <a:lnTo>
                  <a:pt x="2524312" y="2839246"/>
                </a:lnTo>
                <a:lnTo>
                  <a:pt x="2507669" y="2867642"/>
                </a:lnTo>
                <a:lnTo>
                  <a:pt x="2488032" y="2898288"/>
                </a:lnTo>
                <a:lnTo>
                  <a:pt x="2463889" y="2932321"/>
                </a:lnTo>
                <a:lnTo>
                  <a:pt x="2441357" y="2981031"/>
                </a:lnTo>
                <a:lnTo>
                  <a:pt x="2411295" y="3035400"/>
                </a:lnTo>
                <a:close/>
              </a:path>
              <a:path w="2654300" h="3622040">
                <a:moveTo>
                  <a:pt x="1343837" y="2979795"/>
                </a:moveTo>
                <a:lnTo>
                  <a:pt x="1330757" y="2989626"/>
                </a:lnTo>
                <a:lnTo>
                  <a:pt x="1330060" y="2974262"/>
                </a:lnTo>
                <a:lnTo>
                  <a:pt x="1343837" y="2979795"/>
                </a:lnTo>
                <a:close/>
              </a:path>
              <a:path w="2654300" h="3622040">
                <a:moveTo>
                  <a:pt x="2265248" y="3621787"/>
                </a:moveTo>
                <a:lnTo>
                  <a:pt x="1696622" y="3620212"/>
                </a:lnTo>
                <a:lnTo>
                  <a:pt x="1642440" y="3565612"/>
                </a:lnTo>
                <a:lnTo>
                  <a:pt x="1615591" y="3538131"/>
                </a:lnTo>
                <a:lnTo>
                  <a:pt x="1582403" y="3499526"/>
                </a:lnTo>
                <a:lnTo>
                  <a:pt x="1550332" y="3460081"/>
                </a:lnTo>
                <a:lnTo>
                  <a:pt x="1511574" y="3409776"/>
                </a:lnTo>
                <a:lnTo>
                  <a:pt x="1474138" y="3358477"/>
                </a:lnTo>
                <a:lnTo>
                  <a:pt x="1430859" y="3295682"/>
                </a:lnTo>
                <a:lnTo>
                  <a:pt x="1404534" y="3251919"/>
                </a:lnTo>
                <a:lnTo>
                  <a:pt x="1372179" y="3196802"/>
                </a:lnTo>
                <a:lnTo>
                  <a:pt x="1348958" y="3150705"/>
                </a:lnTo>
                <a:lnTo>
                  <a:pt x="1334779" y="3113700"/>
                </a:lnTo>
                <a:lnTo>
                  <a:pt x="1321917" y="3075706"/>
                </a:lnTo>
                <a:lnTo>
                  <a:pt x="1315023" y="3017339"/>
                </a:lnTo>
                <a:lnTo>
                  <a:pt x="1320804" y="2997106"/>
                </a:lnTo>
                <a:lnTo>
                  <a:pt x="1351427" y="2974090"/>
                </a:lnTo>
                <a:lnTo>
                  <a:pt x="1370079" y="2975958"/>
                </a:lnTo>
                <a:lnTo>
                  <a:pt x="1387667" y="2978626"/>
                </a:lnTo>
                <a:lnTo>
                  <a:pt x="1422363" y="3000210"/>
                </a:lnTo>
                <a:lnTo>
                  <a:pt x="1444249" y="3015536"/>
                </a:lnTo>
                <a:lnTo>
                  <a:pt x="1386366" y="3059040"/>
                </a:lnTo>
                <a:lnTo>
                  <a:pt x="1388712" y="3073165"/>
                </a:lnTo>
                <a:lnTo>
                  <a:pt x="1404492" y="3108966"/>
                </a:lnTo>
                <a:lnTo>
                  <a:pt x="1427158" y="3155479"/>
                </a:lnTo>
                <a:lnTo>
                  <a:pt x="1457789" y="3211893"/>
                </a:lnTo>
                <a:lnTo>
                  <a:pt x="1484348" y="3255480"/>
                </a:lnTo>
                <a:lnTo>
                  <a:pt x="1505055" y="3287578"/>
                </a:lnTo>
                <a:lnTo>
                  <a:pt x="1542622" y="3338779"/>
                </a:lnTo>
                <a:lnTo>
                  <a:pt x="1589237" y="3399066"/>
                </a:lnTo>
                <a:lnTo>
                  <a:pt x="1621262" y="3438545"/>
                </a:lnTo>
                <a:lnTo>
                  <a:pt x="1661807" y="3487507"/>
                </a:lnTo>
                <a:lnTo>
                  <a:pt x="1688207" y="3515327"/>
                </a:lnTo>
                <a:lnTo>
                  <a:pt x="1723580" y="3552288"/>
                </a:lnTo>
                <a:lnTo>
                  <a:pt x="1760525" y="3588070"/>
                </a:lnTo>
                <a:lnTo>
                  <a:pt x="1791209" y="3612670"/>
                </a:lnTo>
                <a:lnTo>
                  <a:pt x="2172001" y="3612435"/>
                </a:lnTo>
                <a:lnTo>
                  <a:pt x="2223475" y="3573747"/>
                </a:lnTo>
                <a:lnTo>
                  <a:pt x="2256959" y="3612129"/>
                </a:lnTo>
                <a:lnTo>
                  <a:pt x="2265248" y="3621787"/>
                </a:lnTo>
                <a:close/>
              </a:path>
              <a:path w="2654300" h="3622040">
                <a:moveTo>
                  <a:pt x="2223475" y="3573747"/>
                </a:moveTo>
                <a:lnTo>
                  <a:pt x="2172001" y="3612435"/>
                </a:lnTo>
                <a:lnTo>
                  <a:pt x="2120773" y="3555615"/>
                </a:lnTo>
                <a:lnTo>
                  <a:pt x="2085472" y="3518598"/>
                </a:lnTo>
                <a:lnTo>
                  <a:pt x="2041679" y="3472077"/>
                </a:lnTo>
                <a:lnTo>
                  <a:pt x="2011994" y="3446726"/>
                </a:lnTo>
                <a:lnTo>
                  <a:pt x="1973237" y="3412307"/>
                </a:lnTo>
                <a:lnTo>
                  <a:pt x="1940377" y="3389343"/>
                </a:lnTo>
                <a:lnTo>
                  <a:pt x="1897863" y="3357748"/>
                </a:lnTo>
                <a:lnTo>
                  <a:pt x="1860666" y="3338044"/>
                </a:lnTo>
                <a:lnTo>
                  <a:pt x="1813233" y="3310146"/>
                </a:lnTo>
                <a:lnTo>
                  <a:pt x="1755274" y="3274272"/>
                </a:lnTo>
                <a:lnTo>
                  <a:pt x="1705605" y="3248055"/>
                </a:lnTo>
                <a:lnTo>
                  <a:pt x="1656665" y="3221289"/>
                </a:lnTo>
                <a:lnTo>
                  <a:pt x="1608659" y="3193822"/>
                </a:lnTo>
                <a:lnTo>
                  <a:pt x="1561789" y="3165501"/>
                </a:lnTo>
                <a:lnTo>
                  <a:pt x="1523889" y="3146325"/>
                </a:lnTo>
                <a:lnTo>
                  <a:pt x="1479902" y="3115836"/>
                </a:lnTo>
                <a:lnTo>
                  <a:pt x="1445292" y="3094188"/>
                </a:lnTo>
                <a:lnTo>
                  <a:pt x="1423017" y="3079155"/>
                </a:lnTo>
                <a:lnTo>
                  <a:pt x="1401515" y="3063542"/>
                </a:lnTo>
                <a:lnTo>
                  <a:pt x="1389078" y="3057002"/>
                </a:lnTo>
                <a:lnTo>
                  <a:pt x="1444249" y="3015536"/>
                </a:lnTo>
                <a:lnTo>
                  <a:pt x="1477077" y="3038523"/>
                </a:lnTo>
                <a:lnTo>
                  <a:pt x="1512625" y="3059467"/>
                </a:lnTo>
                <a:lnTo>
                  <a:pt x="1556196" y="3090268"/>
                </a:lnTo>
                <a:lnTo>
                  <a:pt x="1592845" y="3110384"/>
                </a:lnTo>
                <a:lnTo>
                  <a:pt x="1638154" y="3139878"/>
                </a:lnTo>
                <a:lnTo>
                  <a:pt x="1677179" y="3158209"/>
                </a:lnTo>
                <a:lnTo>
                  <a:pt x="1725500" y="3185439"/>
                </a:lnTo>
                <a:lnTo>
                  <a:pt x="1783435" y="3221332"/>
                </a:lnTo>
                <a:lnTo>
                  <a:pt x="1834769" y="3246298"/>
                </a:lnTo>
                <a:lnTo>
                  <a:pt x="1883010" y="3273589"/>
                </a:lnTo>
                <a:lnTo>
                  <a:pt x="1928475" y="3302966"/>
                </a:lnTo>
                <a:lnTo>
                  <a:pt x="1963852" y="3324038"/>
                </a:lnTo>
                <a:lnTo>
                  <a:pt x="1997089" y="3346719"/>
                </a:lnTo>
                <a:lnTo>
                  <a:pt x="2036132" y="3380923"/>
                </a:lnTo>
                <a:lnTo>
                  <a:pt x="2066039" y="3406106"/>
                </a:lnTo>
                <a:lnTo>
                  <a:pt x="2102387" y="3442336"/>
                </a:lnTo>
                <a:lnTo>
                  <a:pt x="2137864" y="3479220"/>
                </a:lnTo>
                <a:lnTo>
                  <a:pt x="2172787" y="3516520"/>
                </a:lnTo>
                <a:lnTo>
                  <a:pt x="2215104" y="3564151"/>
                </a:lnTo>
                <a:lnTo>
                  <a:pt x="2223475" y="3573747"/>
                </a:lnTo>
                <a:close/>
              </a:path>
              <a:path w="2654300" h="3622040">
                <a:moveTo>
                  <a:pt x="2568737" y="3616104"/>
                </a:moveTo>
                <a:lnTo>
                  <a:pt x="2507201" y="3614693"/>
                </a:lnTo>
                <a:lnTo>
                  <a:pt x="2500173" y="3588201"/>
                </a:lnTo>
                <a:lnTo>
                  <a:pt x="2491016" y="3531534"/>
                </a:lnTo>
                <a:lnTo>
                  <a:pt x="2484209" y="3473102"/>
                </a:lnTo>
                <a:lnTo>
                  <a:pt x="2486320" y="3423853"/>
                </a:lnTo>
                <a:lnTo>
                  <a:pt x="2488656" y="3374436"/>
                </a:lnTo>
                <a:lnTo>
                  <a:pt x="2497786" y="3335800"/>
                </a:lnTo>
                <a:lnTo>
                  <a:pt x="2512645" y="3308744"/>
                </a:lnTo>
                <a:lnTo>
                  <a:pt x="2542180" y="3286545"/>
                </a:lnTo>
                <a:lnTo>
                  <a:pt x="2547477" y="3298451"/>
                </a:lnTo>
                <a:lnTo>
                  <a:pt x="2539730" y="3320161"/>
                </a:lnTo>
                <a:lnTo>
                  <a:pt x="2535169" y="3355364"/>
                </a:lnTo>
                <a:lnTo>
                  <a:pt x="2529723" y="3391231"/>
                </a:lnTo>
                <a:lnTo>
                  <a:pt x="2531650" y="3437445"/>
                </a:lnTo>
                <a:lnTo>
                  <a:pt x="2541577" y="3493533"/>
                </a:lnTo>
                <a:lnTo>
                  <a:pt x="2552499" y="3548872"/>
                </a:lnTo>
                <a:lnTo>
                  <a:pt x="2565045" y="3602992"/>
                </a:lnTo>
                <a:lnTo>
                  <a:pt x="2568737" y="3616104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4549913" y="142505"/>
            <a:ext cx="3738245" cy="2523490"/>
          </a:xfrm>
          <a:custGeom>
            <a:avLst/>
            <a:gdLst/>
            <a:ahLst/>
            <a:cxnLst/>
            <a:rect l="l" t="t" r="r" b="b"/>
            <a:pathLst>
              <a:path w="3738244" h="2523490">
                <a:moveTo>
                  <a:pt x="3738085" y="0"/>
                </a:moveTo>
                <a:lnTo>
                  <a:pt x="3738085" y="2522325"/>
                </a:lnTo>
                <a:lnTo>
                  <a:pt x="1282535" y="2522325"/>
                </a:lnTo>
                <a:lnTo>
                  <a:pt x="1282535" y="2523160"/>
                </a:lnTo>
                <a:lnTo>
                  <a:pt x="1234415" y="2522178"/>
                </a:lnTo>
                <a:lnTo>
                  <a:pt x="1186746" y="2519480"/>
                </a:lnTo>
                <a:lnTo>
                  <a:pt x="1139557" y="2515095"/>
                </a:lnTo>
                <a:lnTo>
                  <a:pt x="1092881" y="2509056"/>
                </a:lnTo>
                <a:lnTo>
                  <a:pt x="1046747" y="2501391"/>
                </a:lnTo>
                <a:lnTo>
                  <a:pt x="1001187" y="2492132"/>
                </a:lnTo>
                <a:lnTo>
                  <a:pt x="956231" y="2481310"/>
                </a:lnTo>
                <a:lnTo>
                  <a:pt x="911911" y="2468953"/>
                </a:lnTo>
                <a:lnTo>
                  <a:pt x="868257" y="2455094"/>
                </a:lnTo>
                <a:lnTo>
                  <a:pt x="825300" y="2439762"/>
                </a:lnTo>
                <a:lnTo>
                  <a:pt x="783071" y="2422988"/>
                </a:lnTo>
                <a:lnTo>
                  <a:pt x="741601" y="2404803"/>
                </a:lnTo>
                <a:lnTo>
                  <a:pt x="700920" y="2385236"/>
                </a:lnTo>
                <a:lnTo>
                  <a:pt x="661060" y="2364318"/>
                </a:lnTo>
                <a:lnTo>
                  <a:pt x="622052" y="2342081"/>
                </a:lnTo>
                <a:lnTo>
                  <a:pt x="583926" y="2318553"/>
                </a:lnTo>
                <a:lnTo>
                  <a:pt x="546713" y="2293767"/>
                </a:lnTo>
                <a:lnTo>
                  <a:pt x="510445" y="2267751"/>
                </a:lnTo>
                <a:lnTo>
                  <a:pt x="475151" y="2240537"/>
                </a:lnTo>
                <a:lnTo>
                  <a:pt x="440863" y="2212155"/>
                </a:lnTo>
                <a:lnTo>
                  <a:pt x="407612" y="2182636"/>
                </a:lnTo>
                <a:lnTo>
                  <a:pt x="375429" y="2152010"/>
                </a:lnTo>
                <a:lnTo>
                  <a:pt x="344344" y="2120307"/>
                </a:lnTo>
                <a:lnTo>
                  <a:pt x="314389" y="2087558"/>
                </a:lnTo>
                <a:lnTo>
                  <a:pt x="285594" y="2053794"/>
                </a:lnTo>
                <a:lnTo>
                  <a:pt x="257989" y="2019044"/>
                </a:lnTo>
                <a:lnTo>
                  <a:pt x="231607" y="1983340"/>
                </a:lnTo>
                <a:lnTo>
                  <a:pt x="206478" y="1946712"/>
                </a:lnTo>
                <a:lnTo>
                  <a:pt x="182633" y="1909190"/>
                </a:lnTo>
                <a:lnTo>
                  <a:pt x="160102" y="1870805"/>
                </a:lnTo>
                <a:lnTo>
                  <a:pt x="138917" y="1831587"/>
                </a:lnTo>
                <a:lnTo>
                  <a:pt x="119108" y="1791566"/>
                </a:lnTo>
                <a:lnTo>
                  <a:pt x="100706" y="1750774"/>
                </a:lnTo>
                <a:lnTo>
                  <a:pt x="83743" y="1709240"/>
                </a:lnTo>
                <a:lnTo>
                  <a:pt x="68249" y="1666996"/>
                </a:lnTo>
                <a:lnTo>
                  <a:pt x="54254" y="1624071"/>
                </a:lnTo>
                <a:lnTo>
                  <a:pt x="41790" y="1580496"/>
                </a:lnTo>
                <a:lnTo>
                  <a:pt x="30888" y="1536301"/>
                </a:lnTo>
                <a:lnTo>
                  <a:pt x="21579" y="1491518"/>
                </a:lnTo>
                <a:lnTo>
                  <a:pt x="13892" y="1446175"/>
                </a:lnTo>
                <a:lnTo>
                  <a:pt x="7861" y="1400305"/>
                </a:lnTo>
                <a:lnTo>
                  <a:pt x="3514" y="1353937"/>
                </a:lnTo>
                <a:lnTo>
                  <a:pt x="883" y="1307102"/>
                </a:lnTo>
                <a:lnTo>
                  <a:pt x="0" y="1259830"/>
                </a:lnTo>
                <a:lnTo>
                  <a:pt x="883" y="1212558"/>
                </a:lnTo>
                <a:lnTo>
                  <a:pt x="3514" y="1165722"/>
                </a:lnTo>
                <a:lnTo>
                  <a:pt x="7861" y="1119354"/>
                </a:lnTo>
                <a:lnTo>
                  <a:pt x="13892" y="1073484"/>
                </a:lnTo>
                <a:lnTo>
                  <a:pt x="21579" y="1028142"/>
                </a:lnTo>
                <a:lnTo>
                  <a:pt x="30888" y="983358"/>
                </a:lnTo>
                <a:lnTo>
                  <a:pt x="41790" y="939164"/>
                </a:lnTo>
                <a:lnTo>
                  <a:pt x="54254" y="895589"/>
                </a:lnTo>
                <a:lnTo>
                  <a:pt x="68249" y="852664"/>
                </a:lnTo>
                <a:lnTo>
                  <a:pt x="83743" y="810419"/>
                </a:lnTo>
                <a:lnTo>
                  <a:pt x="100706" y="768885"/>
                </a:lnTo>
                <a:lnTo>
                  <a:pt x="119108" y="728093"/>
                </a:lnTo>
                <a:lnTo>
                  <a:pt x="138917" y="688073"/>
                </a:lnTo>
                <a:lnTo>
                  <a:pt x="160102" y="648855"/>
                </a:lnTo>
                <a:lnTo>
                  <a:pt x="182633" y="610469"/>
                </a:lnTo>
                <a:lnTo>
                  <a:pt x="206478" y="572947"/>
                </a:lnTo>
                <a:lnTo>
                  <a:pt x="231607" y="536319"/>
                </a:lnTo>
                <a:lnTo>
                  <a:pt x="257989" y="500615"/>
                </a:lnTo>
                <a:lnTo>
                  <a:pt x="285594" y="465865"/>
                </a:lnTo>
                <a:lnTo>
                  <a:pt x="314389" y="432101"/>
                </a:lnTo>
                <a:lnTo>
                  <a:pt x="344344" y="399352"/>
                </a:lnTo>
                <a:lnTo>
                  <a:pt x="375429" y="367649"/>
                </a:lnTo>
                <a:lnTo>
                  <a:pt x="407612" y="337023"/>
                </a:lnTo>
                <a:lnTo>
                  <a:pt x="440863" y="307504"/>
                </a:lnTo>
                <a:lnTo>
                  <a:pt x="475151" y="279122"/>
                </a:lnTo>
                <a:lnTo>
                  <a:pt x="510445" y="251908"/>
                </a:lnTo>
                <a:lnTo>
                  <a:pt x="546713" y="225893"/>
                </a:lnTo>
                <a:lnTo>
                  <a:pt x="583926" y="201106"/>
                </a:lnTo>
                <a:lnTo>
                  <a:pt x="622052" y="177579"/>
                </a:lnTo>
                <a:lnTo>
                  <a:pt x="661060" y="155341"/>
                </a:lnTo>
                <a:lnTo>
                  <a:pt x="700920" y="134423"/>
                </a:lnTo>
                <a:lnTo>
                  <a:pt x="741601" y="114857"/>
                </a:lnTo>
                <a:lnTo>
                  <a:pt x="783071" y="96671"/>
                </a:lnTo>
                <a:lnTo>
                  <a:pt x="825300" y="79897"/>
                </a:lnTo>
                <a:lnTo>
                  <a:pt x="868257" y="64565"/>
                </a:lnTo>
                <a:lnTo>
                  <a:pt x="911911" y="50706"/>
                </a:lnTo>
                <a:lnTo>
                  <a:pt x="956231" y="38350"/>
                </a:lnTo>
                <a:lnTo>
                  <a:pt x="1001187" y="27527"/>
                </a:lnTo>
                <a:lnTo>
                  <a:pt x="1046747" y="18268"/>
                </a:lnTo>
                <a:lnTo>
                  <a:pt x="1092881" y="10604"/>
                </a:lnTo>
                <a:lnTo>
                  <a:pt x="1139558" y="4564"/>
                </a:lnTo>
                <a:lnTo>
                  <a:pt x="1186746" y="180"/>
                </a:lnTo>
                <a:lnTo>
                  <a:pt x="1189932" y="0"/>
                </a:lnTo>
                <a:lnTo>
                  <a:pt x="3738085" y="0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18697" y="2446499"/>
            <a:ext cx="12068174" cy="64960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3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8830" y="948413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2"/>
                </a:moveTo>
                <a:lnTo>
                  <a:pt x="16154137" y="228862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2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2"/>
                </a:moveTo>
                <a:lnTo>
                  <a:pt x="16154137" y="762262"/>
                </a:lnTo>
                <a:lnTo>
                  <a:pt x="16154137" y="305062"/>
                </a:lnTo>
                <a:lnTo>
                  <a:pt x="16230337" y="305062"/>
                </a:lnTo>
                <a:lnTo>
                  <a:pt x="16230337" y="762262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2"/>
                </a:lnTo>
                <a:lnTo>
                  <a:pt x="16230337" y="838462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1"/>
                </a:moveTo>
                <a:lnTo>
                  <a:pt x="16154137" y="7163061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1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1"/>
                </a:lnTo>
                <a:lnTo>
                  <a:pt x="16230337" y="7239261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3"/>
                </a:lnTo>
                <a:lnTo>
                  <a:pt x="76199" y="2377753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3"/>
                </a:moveTo>
                <a:lnTo>
                  <a:pt x="0" y="2301553"/>
                </a:lnTo>
                <a:lnTo>
                  <a:pt x="0" y="1844353"/>
                </a:lnTo>
                <a:lnTo>
                  <a:pt x="76199" y="1844353"/>
                </a:lnTo>
                <a:lnTo>
                  <a:pt x="76199" y="2301553"/>
                </a:lnTo>
                <a:close/>
              </a:path>
              <a:path w="16230600" h="8390255">
                <a:moveTo>
                  <a:pt x="76199" y="1768153"/>
                </a:moveTo>
                <a:lnTo>
                  <a:pt x="0" y="1768153"/>
                </a:lnTo>
                <a:lnTo>
                  <a:pt x="0" y="1310953"/>
                </a:lnTo>
                <a:lnTo>
                  <a:pt x="76199" y="1310953"/>
                </a:lnTo>
                <a:lnTo>
                  <a:pt x="76199" y="1768153"/>
                </a:lnTo>
                <a:close/>
              </a:path>
              <a:path w="16230600" h="8390255">
                <a:moveTo>
                  <a:pt x="76199" y="1234753"/>
                </a:moveTo>
                <a:lnTo>
                  <a:pt x="0" y="1234753"/>
                </a:lnTo>
                <a:lnTo>
                  <a:pt x="0" y="777553"/>
                </a:lnTo>
                <a:lnTo>
                  <a:pt x="76199" y="777553"/>
                </a:lnTo>
                <a:lnTo>
                  <a:pt x="76199" y="1234753"/>
                </a:lnTo>
                <a:close/>
              </a:path>
              <a:path w="16230600" h="8390255">
                <a:moveTo>
                  <a:pt x="76199" y="701353"/>
                </a:moveTo>
                <a:lnTo>
                  <a:pt x="0" y="701353"/>
                </a:lnTo>
                <a:lnTo>
                  <a:pt x="0" y="244153"/>
                </a:lnTo>
                <a:lnTo>
                  <a:pt x="76199" y="244153"/>
                </a:lnTo>
                <a:lnTo>
                  <a:pt x="76199" y="701353"/>
                </a:lnTo>
                <a:close/>
              </a:path>
              <a:path w="16230600" h="8390255">
                <a:moveTo>
                  <a:pt x="76199" y="167953"/>
                </a:moveTo>
                <a:lnTo>
                  <a:pt x="0" y="167953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3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330122"/>
            <a:ext cx="2755900" cy="2372995"/>
          </a:xfrm>
          <a:custGeom>
            <a:avLst/>
            <a:gdLst/>
            <a:ahLst/>
            <a:cxnLst/>
            <a:rect l="l" t="t" r="r" b="b"/>
            <a:pathLst>
              <a:path w="2755900" h="2372995">
                <a:moveTo>
                  <a:pt x="2755646" y="1749437"/>
                </a:moveTo>
                <a:lnTo>
                  <a:pt x="2754274" y="1700517"/>
                </a:lnTo>
                <a:lnTo>
                  <a:pt x="2750032" y="1651990"/>
                </a:lnTo>
                <a:lnTo>
                  <a:pt x="2743212" y="1604035"/>
                </a:lnTo>
                <a:lnTo>
                  <a:pt x="2734157" y="1556575"/>
                </a:lnTo>
                <a:lnTo>
                  <a:pt x="2723032" y="1509610"/>
                </a:lnTo>
                <a:lnTo>
                  <a:pt x="2710015" y="1463090"/>
                </a:lnTo>
                <a:lnTo>
                  <a:pt x="2695283" y="1417015"/>
                </a:lnTo>
                <a:lnTo>
                  <a:pt x="2679014" y="1371371"/>
                </a:lnTo>
                <a:lnTo>
                  <a:pt x="2661374" y="1326121"/>
                </a:lnTo>
                <a:lnTo>
                  <a:pt x="2642539" y="1281252"/>
                </a:lnTo>
                <a:lnTo>
                  <a:pt x="2622677" y="1236738"/>
                </a:lnTo>
                <a:lnTo>
                  <a:pt x="2601988" y="1192568"/>
                </a:lnTo>
                <a:lnTo>
                  <a:pt x="2580627" y="1148727"/>
                </a:lnTo>
                <a:lnTo>
                  <a:pt x="2558770" y="1105179"/>
                </a:lnTo>
                <a:lnTo>
                  <a:pt x="2536583" y="1061923"/>
                </a:lnTo>
                <a:lnTo>
                  <a:pt x="2512631" y="1015936"/>
                </a:lnTo>
                <a:lnTo>
                  <a:pt x="2488234" y="970127"/>
                </a:lnTo>
                <a:lnTo>
                  <a:pt x="2463241" y="924636"/>
                </a:lnTo>
                <a:lnTo>
                  <a:pt x="2437460" y="879614"/>
                </a:lnTo>
                <a:lnTo>
                  <a:pt x="2410739" y="835215"/>
                </a:lnTo>
                <a:lnTo>
                  <a:pt x="2382888" y="791565"/>
                </a:lnTo>
                <a:lnTo>
                  <a:pt x="2353754" y="748817"/>
                </a:lnTo>
                <a:lnTo>
                  <a:pt x="2323147" y="707110"/>
                </a:lnTo>
                <a:lnTo>
                  <a:pt x="2290915" y="666610"/>
                </a:lnTo>
                <a:lnTo>
                  <a:pt x="2257653" y="628116"/>
                </a:lnTo>
                <a:lnTo>
                  <a:pt x="2222931" y="591083"/>
                </a:lnTo>
                <a:lnTo>
                  <a:pt x="2186863" y="555421"/>
                </a:lnTo>
                <a:lnTo>
                  <a:pt x="2149538" y="521081"/>
                </a:lnTo>
                <a:lnTo>
                  <a:pt x="2111044" y="487997"/>
                </a:lnTo>
                <a:lnTo>
                  <a:pt x="2071497" y="456095"/>
                </a:lnTo>
                <a:lnTo>
                  <a:pt x="2030984" y="425323"/>
                </a:lnTo>
                <a:lnTo>
                  <a:pt x="1989594" y="395605"/>
                </a:lnTo>
                <a:lnTo>
                  <a:pt x="1947443" y="366864"/>
                </a:lnTo>
                <a:lnTo>
                  <a:pt x="1904619" y="339051"/>
                </a:lnTo>
                <a:lnTo>
                  <a:pt x="1861223" y="312102"/>
                </a:lnTo>
                <a:lnTo>
                  <a:pt x="1817344" y="285940"/>
                </a:lnTo>
                <a:lnTo>
                  <a:pt x="1773085" y="260502"/>
                </a:lnTo>
                <a:lnTo>
                  <a:pt x="1728533" y="235724"/>
                </a:lnTo>
                <a:lnTo>
                  <a:pt x="1683372" y="211277"/>
                </a:lnTo>
                <a:lnTo>
                  <a:pt x="1637817" y="187477"/>
                </a:lnTo>
                <a:lnTo>
                  <a:pt x="1591843" y="164477"/>
                </a:lnTo>
                <a:lnTo>
                  <a:pt x="1545437" y="142417"/>
                </a:lnTo>
                <a:lnTo>
                  <a:pt x="1498574" y="121437"/>
                </a:lnTo>
                <a:lnTo>
                  <a:pt x="1451216" y="101676"/>
                </a:lnTo>
                <a:lnTo>
                  <a:pt x="1403362" y="83273"/>
                </a:lnTo>
                <a:lnTo>
                  <a:pt x="1354988" y="66382"/>
                </a:lnTo>
                <a:lnTo>
                  <a:pt x="1306080" y="51142"/>
                </a:lnTo>
                <a:lnTo>
                  <a:pt x="1256588" y="37693"/>
                </a:lnTo>
                <a:lnTo>
                  <a:pt x="1209167" y="26758"/>
                </a:lnTo>
                <a:lnTo>
                  <a:pt x="1161389" y="17703"/>
                </a:lnTo>
                <a:lnTo>
                  <a:pt x="1113345" y="10528"/>
                </a:lnTo>
                <a:lnTo>
                  <a:pt x="1065085" y="5194"/>
                </a:lnTo>
                <a:lnTo>
                  <a:pt x="1016660" y="1689"/>
                </a:lnTo>
                <a:lnTo>
                  <a:pt x="968133" y="0"/>
                </a:lnTo>
                <a:lnTo>
                  <a:pt x="919581" y="101"/>
                </a:lnTo>
                <a:lnTo>
                  <a:pt x="871042" y="1968"/>
                </a:lnTo>
                <a:lnTo>
                  <a:pt x="822579" y="5588"/>
                </a:lnTo>
                <a:lnTo>
                  <a:pt x="774382" y="10934"/>
                </a:lnTo>
                <a:lnTo>
                  <a:pt x="726135" y="18008"/>
                </a:lnTo>
                <a:lnTo>
                  <a:pt x="678268" y="26771"/>
                </a:lnTo>
                <a:lnTo>
                  <a:pt x="630732" y="37198"/>
                </a:lnTo>
                <a:lnTo>
                  <a:pt x="583552" y="49288"/>
                </a:lnTo>
                <a:lnTo>
                  <a:pt x="536816" y="63004"/>
                </a:lnTo>
                <a:lnTo>
                  <a:pt x="490588" y="78346"/>
                </a:lnTo>
                <a:lnTo>
                  <a:pt x="444893" y="95275"/>
                </a:lnTo>
                <a:lnTo>
                  <a:pt x="399821" y="113792"/>
                </a:lnTo>
                <a:lnTo>
                  <a:pt x="355434" y="133858"/>
                </a:lnTo>
                <a:lnTo>
                  <a:pt x="311772" y="155460"/>
                </a:lnTo>
                <a:lnTo>
                  <a:pt x="268897" y="178587"/>
                </a:lnTo>
                <a:lnTo>
                  <a:pt x="226872" y="203200"/>
                </a:lnTo>
                <a:lnTo>
                  <a:pt x="185762" y="229298"/>
                </a:lnTo>
                <a:lnTo>
                  <a:pt x="145630" y="256857"/>
                </a:lnTo>
                <a:lnTo>
                  <a:pt x="106527" y="285851"/>
                </a:lnTo>
                <a:lnTo>
                  <a:pt x="68503" y="316280"/>
                </a:lnTo>
                <a:lnTo>
                  <a:pt x="31635" y="348094"/>
                </a:lnTo>
                <a:lnTo>
                  <a:pt x="0" y="377520"/>
                </a:lnTo>
                <a:lnTo>
                  <a:pt x="0" y="2064245"/>
                </a:lnTo>
                <a:lnTo>
                  <a:pt x="0" y="2157539"/>
                </a:lnTo>
                <a:lnTo>
                  <a:pt x="0" y="2157742"/>
                </a:lnTo>
                <a:lnTo>
                  <a:pt x="6159" y="2166404"/>
                </a:lnTo>
                <a:lnTo>
                  <a:pt x="13843" y="2171217"/>
                </a:lnTo>
                <a:lnTo>
                  <a:pt x="35001" y="2190458"/>
                </a:lnTo>
                <a:lnTo>
                  <a:pt x="85826" y="2230170"/>
                </a:lnTo>
                <a:lnTo>
                  <a:pt x="140335" y="2264676"/>
                </a:lnTo>
                <a:lnTo>
                  <a:pt x="198005" y="2293582"/>
                </a:lnTo>
                <a:lnTo>
                  <a:pt x="258254" y="2316645"/>
                </a:lnTo>
                <a:lnTo>
                  <a:pt x="320484" y="2333599"/>
                </a:lnTo>
                <a:lnTo>
                  <a:pt x="384098" y="2344318"/>
                </a:lnTo>
                <a:lnTo>
                  <a:pt x="448462" y="2348649"/>
                </a:lnTo>
                <a:lnTo>
                  <a:pt x="497840" y="2347455"/>
                </a:lnTo>
                <a:lnTo>
                  <a:pt x="546823" y="2342908"/>
                </a:lnTo>
                <a:lnTo>
                  <a:pt x="595464" y="2335466"/>
                </a:lnTo>
                <a:lnTo>
                  <a:pt x="643801" y="2325586"/>
                </a:lnTo>
                <a:lnTo>
                  <a:pt x="691908" y="2313698"/>
                </a:lnTo>
                <a:lnTo>
                  <a:pt x="739825" y="2300274"/>
                </a:lnTo>
                <a:lnTo>
                  <a:pt x="787603" y="2285758"/>
                </a:lnTo>
                <a:lnTo>
                  <a:pt x="930656" y="2240102"/>
                </a:lnTo>
                <a:lnTo>
                  <a:pt x="978420" y="2225687"/>
                </a:lnTo>
                <a:lnTo>
                  <a:pt x="1026312" y="2212429"/>
                </a:lnTo>
                <a:lnTo>
                  <a:pt x="1074381" y="2200757"/>
                </a:lnTo>
                <a:lnTo>
                  <a:pt x="1122692" y="2191143"/>
                </a:lnTo>
                <a:lnTo>
                  <a:pt x="1171282" y="2184031"/>
                </a:lnTo>
                <a:lnTo>
                  <a:pt x="1220114" y="2179878"/>
                </a:lnTo>
                <a:lnTo>
                  <a:pt x="1269542" y="2179091"/>
                </a:lnTo>
                <a:lnTo>
                  <a:pt x="1319593" y="2182037"/>
                </a:lnTo>
                <a:lnTo>
                  <a:pt x="1369123" y="2188413"/>
                </a:lnTo>
                <a:lnTo>
                  <a:pt x="1418221" y="2197735"/>
                </a:lnTo>
                <a:lnTo>
                  <a:pt x="1466951" y="2209495"/>
                </a:lnTo>
                <a:lnTo>
                  <a:pt x="1515376" y="2223185"/>
                </a:lnTo>
                <a:lnTo>
                  <a:pt x="1563560" y="2238311"/>
                </a:lnTo>
                <a:lnTo>
                  <a:pt x="1755241" y="2303094"/>
                </a:lnTo>
                <a:lnTo>
                  <a:pt x="1805965" y="2318855"/>
                </a:lnTo>
                <a:lnTo>
                  <a:pt x="1857197" y="2333155"/>
                </a:lnTo>
                <a:lnTo>
                  <a:pt x="1908848" y="2345715"/>
                </a:lnTo>
                <a:lnTo>
                  <a:pt x="1960892" y="2356256"/>
                </a:lnTo>
                <a:lnTo>
                  <a:pt x="2013242" y="2364498"/>
                </a:lnTo>
                <a:lnTo>
                  <a:pt x="2065858" y="2370150"/>
                </a:lnTo>
                <a:lnTo>
                  <a:pt x="2118677" y="2372931"/>
                </a:lnTo>
                <a:lnTo>
                  <a:pt x="2171649" y="2372576"/>
                </a:lnTo>
                <a:lnTo>
                  <a:pt x="2201926" y="2370467"/>
                </a:lnTo>
                <a:lnTo>
                  <a:pt x="2218791" y="2369299"/>
                </a:lnTo>
                <a:lnTo>
                  <a:pt x="2265730" y="2363038"/>
                </a:lnTo>
                <a:lnTo>
                  <a:pt x="2312174" y="2353716"/>
                </a:lnTo>
                <a:lnTo>
                  <a:pt x="2357780" y="2341245"/>
                </a:lnTo>
                <a:lnTo>
                  <a:pt x="2402243" y="2325560"/>
                </a:lnTo>
                <a:lnTo>
                  <a:pt x="2445232" y="2306548"/>
                </a:lnTo>
                <a:lnTo>
                  <a:pt x="2486444" y="2284171"/>
                </a:lnTo>
                <a:lnTo>
                  <a:pt x="2525534" y="2258314"/>
                </a:lnTo>
                <a:lnTo>
                  <a:pt x="2562212" y="2228900"/>
                </a:lnTo>
                <a:lnTo>
                  <a:pt x="2596883" y="2195284"/>
                </a:lnTo>
                <a:lnTo>
                  <a:pt x="2627934" y="2158758"/>
                </a:lnTo>
                <a:lnTo>
                  <a:pt x="2655417" y="2119655"/>
                </a:lnTo>
                <a:lnTo>
                  <a:pt x="2679420" y="2078240"/>
                </a:lnTo>
                <a:lnTo>
                  <a:pt x="2700007" y="2034844"/>
                </a:lnTo>
                <a:lnTo>
                  <a:pt x="2717241" y="1989759"/>
                </a:lnTo>
                <a:lnTo>
                  <a:pt x="2731198" y="1943277"/>
                </a:lnTo>
                <a:lnTo>
                  <a:pt x="2741942" y="1895703"/>
                </a:lnTo>
                <a:lnTo>
                  <a:pt x="2749550" y="1847342"/>
                </a:lnTo>
                <a:lnTo>
                  <a:pt x="2754096" y="1798485"/>
                </a:lnTo>
                <a:lnTo>
                  <a:pt x="2755646" y="1749437"/>
                </a:lnTo>
                <a:close/>
              </a:path>
            </a:pathLst>
          </a:custGeom>
          <a:solidFill>
            <a:srgbClr val="CCA2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8571097"/>
            <a:ext cx="1036955" cy="1716405"/>
          </a:xfrm>
          <a:custGeom>
            <a:avLst/>
            <a:gdLst/>
            <a:ahLst/>
            <a:cxnLst/>
            <a:rect l="l" t="t" r="r" b="b"/>
            <a:pathLst>
              <a:path w="1036955" h="1716404">
                <a:moveTo>
                  <a:pt x="0" y="1715902"/>
                </a:moveTo>
                <a:lnTo>
                  <a:pt x="0" y="49248"/>
                </a:lnTo>
                <a:lnTo>
                  <a:pt x="63326" y="25184"/>
                </a:lnTo>
                <a:lnTo>
                  <a:pt x="112151" y="12130"/>
                </a:lnTo>
                <a:lnTo>
                  <a:pt x="161850" y="3590"/>
                </a:lnTo>
                <a:lnTo>
                  <a:pt x="212255" y="0"/>
                </a:lnTo>
                <a:lnTo>
                  <a:pt x="260418" y="1202"/>
                </a:lnTo>
                <a:lnTo>
                  <a:pt x="307908" y="6586"/>
                </a:lnTo>
                <a:lnTo>
                  <a:pt x="354591" y="15906"/>
                </a:lnTo>
                <a:lnTo>
                  <a:pt x="400334" y="28916"/>
                </a:lnTo>
                <a:lnTo>
                  <a:pt x="445003" y="45371"/>
                </a:lnTo>
                <a:lnTo>
                  <a:pt x="488463" y="65024"/>
                </a:lnTo>
                <a:lnTo>
                  <a:pt x="530582" y="87630"/>
                </a:lnTo>
                <a:lnTo>
                  <a:pt x="571224" y="112943"/>
                </a:lnTo>
                <a:lnTo>
                  <a:pt x="610256" y="140718"/>
                </a:lnTo>
                <a:lnTo>
                  <a:pt x="647545" y="170709"/>
                </a:lnTo>
                <a:lnTo>
                  <a:pt x="682955" y="202670"/>
                </a:lnTo>
                <a:lnTo>
                  <a:pt x="714977" y="234413"/>
                </a:lnTo>
                <a:lnTo>
                  <a:pt x="746525" y="268151"/>
                </a:lnTo>
                <a:lnTo>
                  <a:pt x="777413" y="303749"/>
                </a:lnTo>
                <a:lnTo>
                  <a:pt x="807456" y="341069"/>
                </a:lnTo>
                <a:lnTo>
                  <a:pt x="836468" y="379976"/>
                </a:lnTo>
                <a:lnTo>
                  <a:pt x="864264" y="420332"/>
                </a:lnTo>
                <a:lnTo>
                  <a:pt x="890658" y="462002"/>
                </a:lnTo>
                <a:lnTo>
                  <a:pt x="915465" y="504849"/>
                </a:lnTo>
                <a:lnTo>
                  <a:pt x="938499" y="548736"/>
                </a:lnTo>
                <a:lnTo>
                  <a:pt x="959576" y="593528"/>
                </a:lnTo>
                <a:lnTo>
                  <a:pt x="978508" y="639087"/>
                </a:lnTo>
                <a:lnTo>
                  <a:pt x="995111" y="685278"/>
                </a:lnTo>
                <a:lnTo>
                  <a:pt x="1009200" y="731964"/>
                </a:lnTo>
                <a:lnTo>
                  <a:pt x="1020588" y="779009"/>
                </a:lnTo>
                <a:lnTo>
                  <a:pt x="1029091" y="826275"/>
                </a:lnTo>
                <a:lnTo>
                  <a:pt x="1034523" y="873628"/>
                </a:lnTo>
                <a:lnTo>
                  <a:pt x="1036698" y="920930"/>
                </a:lnTo>
                <a:lnTo>
                  <a:pt x="1035431" y="968045"/>
                </a:lnTo>
                <a:lnTo>
                  <a:pt x="1030536" y="1014836"/>
                </a:lnTo>
                <a:lnTo>
                  <a:pt x="1021828" y="1061168"/>
                </a:lnTo>
                <a:lnTo>
                  <a:pt x="1009122" y="1106903"/>
                </a:lnTo>
                <a:lnTo>
                  <a:pt x="992231" y="1151906"/>
                </a:lnTo>
                <a:lnTo>
                  <a:pt x="968464" y="1199144"/>
                </a:lnTo>
                <a:lnTo>
                  <a:pt x="940438" y="1243870"/>
                </a:lnTo>
                <a:lnTo>
                  <a:pt x="910209" y="1287345"/>
                </a:lnTo>
                <a:lnTo>
                  <a:pt x="879833" y="1330830"/>
                </a:lnTo>
                <a:lnTo>
                  <a:pt x="851366" y="1375588"/>
                </a:lnTo>
                <a:lnTo>
                  <a:pt x="823471" y="1434790"/>
                </a:lnTo>
                <a:lnTo>
                  <a:pt x="806071" y="1497879"/>
                </a:lnTo>
                <a:lnTo>
                  <a:pt x="799514" y="1562995"/>
                </a:lnTo>
                <a:lnTo>
                  <a:pt x="800433" y="1595614"/>
                </a:lnTo>
                <a:lnTo>
                  <a:pt x="804148" y="1628275"/>
                </a:lnTo>
                <a:lnTo>
                  <a:pt x="812226" y="1675860"/>
                </a:lnTo>
                <a:lnTo>
                  <a:pt x="821588" y="1715902"/>
                </a:lnTo>
                <a:lnTo>
                  <a:pt x="0" y="171590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84662" y="9674346"/>
            <a:ext cx="1045844" cy="612775"/>
          </a:xfrm>
          <a:custGeom>
            <a:avLst/>
            <a:gdLst/>
            <a:ahLst/>
            <a:cxnLst/>
            <a:rect l="l" t="t" r="r" b="b"/>
            <a:pathLst>
              <a:path w="1045844" h="612775">
                <a:moveTo>
                  <a:pt x="998855" y="612653"/>
                </a:moveTo>
                <a:lnTo>
                  <a:pt x="1019545" y="572134"/>
                </a:lnTo>
                <a:lnTo>
                  <a:pt x="1045337" y="498170"/>
                </a:lnTo>
                <a:lnTo>
                  <a:pt x="1041912" y="550640"/>
                </a:lnTo>
                <a:lnTo>
                  <a:pt x="1033233" y="602611"/>
                </a:lnTo>
                <a:lnTo>
                  <a:pt x="1030889" y="612653"/>
                </a:lnTo>
                <a:lnTo>
                  <a:pt x="998855" y="612653"/>
                </a:lnTo>
                <a:close/>
              </a:path>
              <a:path w="1045844" h="612775">
                <a:moveTo>
                  <a:pt x="0" y="612653"/>
                </a:moveTo>
                <a:lnTo>
                  <a:pt x="9996" y="573781"/>
                </a:lnTo>
                <a:lnTo>
                  <a:pt x="23295" y="524575"/>
                </a:lnTo>
                <a:lnTo>
                  <a:pt x="37678" y="475595"/>
                </a:lnTo>
                <a:lnTo>
                  <a:pt x="53550" y="427197"/>
                </a:lnTo>
                <a:lnTo>
                  <a:pt x="71314" y="379738"/>
                </a:lnTo>
                <a:lnTo>
                  <a:pt x="91376" y="333576"/>
                </a:lnTo>
                <a:lnTo>
                  <a:pt x="114139" y="289066"/>
                </a:lnTo>
                <a:lnTo>
                  <a:pt x="140009" y="246565"/>
                </a:lnTo>
                <a:lnTo>
                  <a:pt x="169390" y="206431"/>
                </a:lnTo>
                <a:lnTo>
                  <a:pt x="202686" y="169020"/>
                </a:lnTo>
                <a:lnTo>
                  <a:pt x="239941" y="134855"/>
                </a:lnTo>
                <a:lnTo>
                  <a:pt x="280334" y="104570"/>
                </a:lnTo>
                <a:lnTo>
                  <a:pt x="323366" y="77971"/>
                </a:lnTo>
                <a:lnTo>
                  <a:pt x="368537" y="54863"/>
                </a:lnTo>
                <a:lnTo>
                  <a:pt x="415348" y="35054"/>
                </a:lnTo>
                <a:lnTo>
                  <a:pt x="463300" y="18350"/>
                </a:lnTo>
                <a:lnTo>
                  <a:pt x="511778" y="7076"/>
                </a:lnTo>
                <a:lnTo>
                  <a:pt x="559958" y="996"/>
                </a:lnTo>
                <a:lnTo>
                  <a:pt x="594868" y="0"/>
                </a:lnTo>
                <a:lnTo>
                  <a:pt x="603535" y="3978"/>
                </a:lnTo>
                <a:lnTo>
                  <a:pt x="532892" y="57317"/>
                </a:lnTo>
                <a:lnTo>
                  <a:pt x="467458" y="110980"/>
                </a:lnTo>
                <a:lnTo>
                  <a:pt x="407044" y="164693"/>
                </a:lnTo>
                <a:lnTo>
                  <a:pt x="351463" y="218182"/>
                </a:lnTo>
                <a:lnTo>
                  <a:pt x="300528" y="271175"/>
                </a:lnTo>
                <a:lnTo>
                  <a:pt x="254050" y="323396"/>
                </a:lnTo>
                <a:lnTo>
                  <a:pt x="211843" y="374573"/>
                </a:lnTo>
                <a:lnTo>
                  <a:pt x="173718" y="424431"/>
                </a:lnTo>
                <a:lnTo>
                  <a:pt x="139489" y="472698"/>
                </a:lnTo>
                <a:lnTo>
                  <a:pt x="108966" y="519099"/>
                </a:lnTo>
                <a:lnTo>
                  <a:pt x="81964" y="563360"/>
                </a:lnTo>
                <a:lnTo>
                  <a:pt x="58294" y="605209"/>
                </a:lnTo>
                <a:lnTo>
                  <a:pt x="54393" y="612653"/>
                </a:lnTo>
                <a:lnTo>
                  <a:pt x="0" y="612653"/>
                </a:lnTo>
                <a:close/>
              </a:path>
            </a:pathLst>
          </a:custGeom>
          <a:solidFill>
            <a:srgbClr val="464A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08059" y="9616905"/>
            <a:ext cx="349250" cy="473709"/>
          </a:xfrm>
          <a:custGeom>
            <a:avLst/>
            <a:gdLst/>
            <a:ahLst/>
            <a:cxnLst/>
            <a:rect l="l" t="t" r="r" b="b"/>
            <a:pathLst>
              <a:path w="349250" h="473709">
                <a:moveTo>
                  <a:pt x="0" y="473502"/>
                </a:moveTo>
                <a:lnTo>
                  <a:pt x="4288" y="414425"/>
                </a:lnTo>
                <a:lnTo>
                  <a:pt x="27442" y="310269"/>
                </a:lnTo>
                <a:lnTo>
                  <a:pt x="39933" y="264225"/>
                </a:lnTo>
                <a:lnTo>
                  <a:pt x="54971" y="219220"/>
                </a:lnTo>
                <a:lnTo>
                  <a:pt x="73624" y="176154"/>
                </a:lnTo>
                <a:lnTo>
                  <a:pt x="96961" y="135930"/>
                </a:lnTo>
                <a:lnTo>
                  <a:pt x="126050" y="99449"/>
                </a:lnTo>
                <a:lnTo>
                  <a:pt x="158062" y="70832"/>
                </a:lnTo>
                <a:lnTo>
                  <a:pt x="192788" y="46688"/>
                </a:lnTo>
                <a:lnTo>
                  <a:pt x="230231" y="27016"/>
                </a:lnTo>
                <a:lnTo>
                  <a:pt x="270388" y="11816"/>
                </a:lnTo>
                <a:lnTo>
                  <a:pt x="324448" y="951"/>
                </a:lnTo>
                <a:lnTo>
                  <a:pt x="344008" y="0"/>
                </a:lnTo>
                <a:lnTo>
                  <a:pt x="348918" y="2134"/>
                </a:lnTo>
                <a:lnTo>
                  <a:pt x="169187" y="170614"/>
                </a:lnTo>
                <a:lnTo>
                  <a:pt x="63159" y="322110"/>
                </a:lnTo>
                <a:lnTo>
                  <a:pt x="12781" y="431460"/>
                </a:lnTo>
                <a:lnTo>
                  <a:pt x="0" y="473502"/>
                </a:lnTo>
                <a:close/>
              </a:path>
            </a:pathLst>
          </a:custGeom>
          <a:solidFill>
            <a:srgbClr val="DDAB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261842" y="9060731"/>
            <a:ext cx="1850389" cy="1225550"/>
          </a:xfrm>
          <a:custGeom>
            <a:avLst/>
            <a:gdLst/>
            <a:ahLst/>
            <a:cxnLst/>
            <a:rect l="l" t="t" r="r" b="b"/>
            <a:pathLst>
              <a:path w="1850389" h="1225550">
                <a:moveTo>
                  <a:pt x="1561582" y="64314"/>
                </a:moveTo>
                <a:lnTo>
                  <a:pt x="1313888" y="9720"/>
                </a:lnTo>
                <a:lnTo>
                  <a:pt x="1328788" y="0"/>
                </a:lnTo>
                <a:lnTo>
                  <a:pt x="1552148" y="49229"/>
                </a:lnTo>
                <a:lnTo>
                  <a:pt x="1561582" y="64314"/>
                </a:lnTo>
                <a:close/>
              </a:path>
              <a:path w="1850389" h="1225550">
                <a:moveTo>
                  <a:pt x="1594891" y="84660"/>
                </a:moveTo>
                <a:lnTo>
                  <a:pt x="1275115" y="14179"/>
                </a:lnTo>
                <a:lnTo>
                  <a:pt x="1289778" y="4406"/>
                </a:lnTo>
                <a:lnTo>
                  <a:pt x="1585695" y="69628"/>
                </a:lnTo>
                <a:lnTo>
                  <a:pt x="1594891" y="84660"/>
                </a:lnTo>
                <a:close/>
              </a:path>
              <a:path w="1850389" h="1225550">
                <a:moveTo>
                  <a:pt x="1627326" y="104813"/>
                </a:moveTo>
                <a:lnTo>
                  <a:pt x="1237216" y="18831"/>
                </a:lnTo>
                <a:lnTo>
                  <a:pt x="1251568" y="8989"/>
                </a:lnTo>
                <a:lnTo>
                  <a:pt x="1618440" y="89850"/>
                </a:lnTo>
                <a:lnTo>
                  <a:pt x="1627326" y="104813"/>
                </a:lnTo>
                <a:close/>
              </a:path>
              <a:path w="1850389" h="1225550">
                <a:moveTo>
                  <a:pt x="1658705" y="124734"/>
                </a:moveTo>
                <a:lnTo>
                  <a:pt x="1200374" y="23716"/>
                </a:lnTo>
                <a:lnTo>
                  <a:pt x="1214346" y="13790"/>
                </a:lnTo>
                <a:lnTo>
                  <a:pt x="1650199" y="109855"/>
                </a:lnTo>
                <a:lnTo>
                  <a:pt x="1658705" y="124734"/>
                </a:lnTo>
                <a:close/>
              </a:path>
              <a:path w="1850389" h="1225550">
                <a:moveTo>
                  <a:pt x="1678042" y="142001"/>
                </a:moveTo>
                <a:lnTo>
                  <a:pt x="1175572" y="31254"/>
                </a:lnTo>
                <a:lnTo>
                  <a:pt x="1189267" y="21268"/>
                </a:lnTo>
                <a:lnTo>
                  <a:pt x="1669813" y="127183"/>
                </a:lnTo>
                <a:lnTo>
                  <a:pt x="1678042" y="142001"/>
                </a:lnTo>
                <a:close/>
              </a:path>
              <a:path w="1850389" h="1225550">
                <a:moveTo>
                  <a:pt x="1696762" y="159132"/>
                </a:moveTo>
                <a:lnTo>
                  <a:pt x="1151387" y="38928"/>
                </a:lnTo>
                <a:lnTo>
                  <a:pt x="1164767" y="28872"/>
                </a:lnTo>
                <a:lnTo>
                  <a:pt x="1688848" y="144383"/>
                </a:lnTo>
                <a:lnTo>
                  <a:pt x="1696762" y="159132"/>
                </a:lnTo>
                <a:close/>
              </a:path>
              <a:path w="1850389" h="1225550">
                <a:moveTo>
                  <a:pt x="1722239" y="190757"/>
                </a:moveTo>
                <a:lnTo>
                  <a:pt x="1114978" y="56913"/>
                </a:lnTo>
                <a:lnTo>
                  <a:pt x="1127847" y="46745"/>
                </a:lnTo>
                <a:lnTo>
                  <a:pt x="1140899" y="36617"/>
                </a:lnTo>
                <a:lnTo>
                  <a:pt x="1707252" y="161444"/>
                </a:lnTo>
                <a:lnTo>
                  <a:pt x="1714837" y="176121"/>
                </a:lnTo>
                <a:lnTo>
                  <a:pt x="1722239" y="190757"/>
                </a:lnTo>
                <a:close/>
              </a:path>
              <a:path w="1850389" h="1225550">
                <a:moveTo>
                  <a:pt x="1739229" y="207506"/>
                </a:moveTo>
                <a:lnTo>
                  <a:pt x="1092523" y="64969"/>
                </a:lnTo>
                <a:lnTo>
                  <a:pt x="1105026" y="54720"/>
                </a:lnTo>
                <a:lnTo>
                  <a:pt x="1732192" y="192951"/>
                </a:lnTo>
                <a:lnTo>
                  <a:pt x="1739229" y="207506"/>
                </a:lnTo>
                <a:close/>
              </a:path>
              <a:path w="1850389" h="1225550">
                <a:moveTo>
                  <a:pt x="1768092" y="252882"/>
                </a:moveTo>
                <a:lnTo>
                  <a:pt x="1047262" y="94007"/>
                </a:lnTo>
                <a:lnTo>
                  <a:pt x="1058951" y="83579"/>
                </a:lnTo>
                <a:lnTo>
                  <a:pt x="1070847" y="73196"/>
                </a:lnTo>
                <a:lnTo>
                  <a:pt x="1082949" y="62858"/>
                </a:lnTo>
                <a:lnTo>
                  <a:pt x="1748804" y="209617"/>
                </a:lnTo>
                <a:lnTo>
                  <a:pt x="1755440" y="224084"/>
                </a:lnTo>
                <a:lnTo>
                  <a:pt x="1761869" y="238506"/>
                </a:lnTo>
                <a:lnTo>
                  <a:pt x="1768092" y="252882"/>
                </a:lnTo>
                <a:close/>
              </a:path>
              <a:path w="1850389" h="1225550">
                <a:moveTo>
                  <a:pt x="1793482" y="297493"/>
                </a:moveTo>
                <a:lnTo>
                  <a:pt x="1005471" y="123811"/>
                </a:lnTo>
                <a:lnTo>
                  <a:pt x="1016261" y="113184"/>
                </a:lnTo>
                <a:lnTo>
                  <a:pt x="1027278" y="102608"/>
                </a:lnTo>
                <a:lnTo>
                  <a:pt x="1038523" y="92081"/>
                </a:lnTo>
                <a:lnTo>
                  <a:pt x="1776831" y="254808"/>
                </a:lnTo>
                <a:lnTo>
                  <a:pt x="1782609" y="269087"/>
                </a:lnTo>
                <a:lnTo>
                  <a:pt x="1788159" y="283315"/>
                </a:lnTo>
                <a:lnTo>
                  <a:pt x="1793482" y="297493"/>
                </a:lnTo>
                <a:close/>
              </a:path>
              <a:path w="1850389" h="1225550">
                <a:moveTo>
                  <a:pt x="1819167" y="355173"/>
                </a:moveTo>
                <a:lnTo>
                  <a:pt x="957918" y="165349"/>
                </a:lnTo>
                <a:lnTo>
                  <a:pt x="967475" y="154451"/>
                </a:lnTo>
                <a:lnTo>
                  <a:pt x="977287" y="143609"/>
                </a:lnTo>
                <a:lnTo>
                  <a:pt x="987347" y="132821"/>
                </a:lnTo>
                <a:lnTo>
                  <a:pt x="997652" y="122088"/>
                </a:lnTo>
                <a:lnTo>
                  <a:pt x="1801301" y="299216"/>
                </a:lnTo>
                <a:lnTo>
                  <a:pt x="1806140" y="313288"/>
                </a:lnTo>
                <a:lnTo>
                  <a:pt x="1810732" y="327305"/>
                </a:lnTo>
                <a:lnTo>
                  <a:pt x="1815077" y="341267"/>
                </a:lnTo>
                <a:lnTo>
                  <a:pt x="1819167" y="355173"/>
                </a:lnTo>
                <a:close/>
              </a:path>
              <a:path w="1850389" h="1225550">
                <a:moveTo>
                  <a:pt x="1783321" y="789436"/>
                </a:moveTo>
                <a:lnTo>
                  <a:pt x="807851" y="574437"/>
                </a:lnTo>
                <a:lnTo>
                  <a:pt x="807099" y="561267"/>
                </a:lnTo>
                <a:lnTo>
                  <a:pt x="806646" y="548162"/>
                </a:lnTo>
                <a:lnTo>
                  <a:pt x="806490" y="535123"/>
                </a:lnTo>
                <a:lnTo>
                  <a:pt x="806632" y="522149"/>
                </a:lnTo>
                <a:lnTo>
                  <a:pt x="808872" y="483629"/>
                </a:lnTo>
                <a:lnTo>
                  <a:pt x="813853" y="445712"/>
                </a:lnTo>
                <a:lnTo>
                  <a:pt x="821594" y="408404"/>
                </a:lnTo>
                <a:lnTo>
                  <a:pt x="832095" y="371704"/>
                </a:lnTo>
                <a:lnTo>
                  <a:pt x="845344" y="335610"/>
                </a:lnTo>
                <a:lnTo>
                  <a:pt x="861316" y="300115"/>
                </a:lnTo>
                <a:lnTo>
                  <a:pt x="879968" y="265212"/>
                </a:lnTo>
                <a:lnTo>
                  <a:pt x="901241" y="230886"/>
                </a:lnTo>
                <a:lnTo>
                  <a:pt x="925064" y="197122"/>
                </a:lnTo>
                <a:lnTo>
                  <a:pt x="951357" y="163903"/>
                </a:lnTo>
                <a:lnTo>
                  <a:pt x="1825727" y="356619"/>
                </a:lnTo>
                <a:lnTo>
                  <a:pt x="1835618" y="397814"/>
                </a:lnTo>
                <a:lnTo>
                  <a:pt x="1843038" y="438463"/>
                </a:lnTo>
                <a:lnTo>
                  <a:pt x="1847906" y="478551"/>
                </a:lnTo>
                <a:lnTo>
                  <a:pt x="1850152" y="518060"/>
                </a:lnTo>
                <a:lnTo>
                  <a:pt x="1850307" y="531099"/>
                </a:lnTo>
                <a:lnTo>
                  <a:pt x="1850163" y="544072"/>
                </a:lnTo>
                <a:lnTo>
                  <a:pt x="1847916" y="582592"/>
                </a:lnTo>
                <a:lnTo>
                  <a:pt x="1842928" y="620507"/>
                </a:lnTo>
                <a:lnTo>
                  <a:pt x="1835183" y="657814"/>
                </a:lnTo>
                <a:lnTo>
                  <a:pt x="1824682" y="694514"/>
                </a:lnTo>
                <a:lnTo>
                  <a:pt x="1811432" y="730608"/>
                </a:lnTo>
                <a:lnTo>
                  <a:pt x="1795460" y="766102"/>
                </a:lnTo>
                <a:lnTo>
                  <a:pt x="1783321" y="789436"/>
                </a:lnTo>
                <a:close/>
              </a:path>
              <a:path w="1850389" h="1225550">
                <a:moveTo>
                  <a:pt x="1698859" y="900869"/>
                </a:moveTo>
                <a:lnTo>
                  <a:pt x="837642" y="711052"/>
                </a:lnTo>
                <a:lnTo>
                  <a:pt x="826952" y="669681"/>
                </a:lnTo>
                <a:lnTo>
                  <a:pt x="818697" y="628847"/>
                </a:lnTo>
                <a:lnTo>
                  <a:pt x="812964" y="588569"/>
                </a:lnTo>
                <a:lnTo>
                  <a:pt x="811630" y="575270"/>
                </a:lnTo>
                <a:lnTo>
                  <a:pt x="1779542" y="788604"/>
                </a:lnTo>
                <a:lnTo>
                  <a:pt x="1758270" y="822929"/>
                </a:lnTo>
                <a:lnTo>
                  <a:pt x="1734447" y="856693"/>
                </a:lnTo>
                <a:lnTo>
                  <a:pt x="1708153" y="889912"/>
                </a:lnTo>
                <a:lnTo>
                  <a:pt x="1698859" y="900869"/>
                </a:lnTo>
                <a:close/>
              </a:path>
              <a:path w="1850389" h="1225550">
                <a:moveTo>
                  <a:pt x="0" y="1215686"/>
                </a:moveTo>
                <a:lnTo>
                  <a:pt x="4902" y="1203761"/>
                </a:lnTo>
                <a:lnTo>
                  <a:pt x="24392" y="1156038"/>
                </a:lnTo>
                <a:lnTo>
                  <a:pt x="45906" y="1108760"/>
                </a:lnTo>
                <a:lnTo>
                  <a:pt x="69683" y="1061982"/>
                </a:lnTo>
                <a:lnTo>
                  <a:pt x="93230" y="1028157"/>
                </a:lnTo>
                <a:lnTo>
                  <a:pt x="122252" y="982535"/>
                </a:lnTo>
                <a:lnTo>
                  <a:pt x="154257" y="937569"/>
                </a:lnTo>
                <a:lnTo>
                  <a:pt x="186749" y="905716"/>
                </a:lnTo>
                <a:lnTo>
                  <a:pt x="220606" y="874164"/>
                </a:lnTo>
                <a:lnTo>
                  <a:pt x="256987" y="843168"/>
                </a:lnTo>
                <a:lnTo>
                  <a:pt x="295676" y="812681"/>
                </a:lnTo>
                <a:lnTo>
                  <a:pt x="336455" y="782655"/>
                </a:lnTo>
                <a:lnTo>
                  <a:pt x="376374" y="765443"/>
                </a:lnTo>
                <a:lnTo>
                  <a:pt x="420683" y="736195"/>
                </a:lnTo>
                <a:lnTo>
                  <a:pt x="463697" y="719666"/>
                </a:lnTo>
                <a:lnTo>
                  <a:pt x="507933" y="703406"/>
                </a:lnTo>
                <a:lnTo>
                  <a:pt x="553175" y="687368"/>
                </a:lnTo>
                <a:lnTo>
                  <a:pt x="607372" y="673304"/>
                </a:lnTo>
                <a:lnTo>
                  <a:pt x="664607" y="659909"/>
                </a:lnTo>
                <a:lnTo>
                  <a:pt x="713187" y="657611"/>
                </a:lnTo>
                <a:lnTo>
                  <a:pt x="751272" y="666006"/>
                </a:lnTo>
                <a:lnTo>
                  <a:pt x="293982" y="1085409"/>
                </a:lnTo>
                <a:lnTo>
                  <a:pt x="197396" y="1220179"/>
                </a:lnTo>
                <a:lnTo>
                  <a:pt x="0" y="1215686"/>
                </a:lnTo>
                <a:close/>
              </a:path>
              <a:path w="1850389" h="1225550">
                <a:moveTo>
                  <a:pt x="516796" y="1225552"/>
                </a:moveTo>
                <a:lnTo>
                  <a:pt x="640772" y="1057805"/>
                </a:lnTo>
                <a:lnTo>
                  <a:pt x="778531" y="789057"/>
                </a:lnTo>
                <a:lnTo>
                  <a:pt x="815940" y="680259"/>
                </a:lnTo>
                <a:lnTo>
                  <a:pt x="813357" y="731709"/>
                </a:lnTo>
                <a:lnTo>
                  <a:pt x="807205" y="782372"/>
                </a:lnTo>
                <a:lnTo>
                  <a:pt x="798187" y="832404"/>
                </a:lnTo>
                <a:lnTo>
                  <a:pt x="787007" y="881959"/>
                </a:lnTo>
                <a:lnTo>
                  <a:pt x="774367" y="931192"/>
                </a:lnTo>
                <a:lnTo>
                  <a:pt x="760971" y="980259"/>
                </a:lnTo>
                <a:lnTo>
                  <a:pt x="747409" y="1029289"/>
                </a:lnTo>
                <a:lnTo>
                  <a:pt x="733494" y="1078241"/>
                </a:lnTo>
                <a:lnTo>
                  <a:pt x="718990" y="1127064"/>
                </a:lnTo>
                <a:lnTo>
                  <a:pt x="703662" y="1175705"/>
                </a:lnTo>
                <a:lnTo>
                  <a:pt x="687681" y="1224202"/>
                </a:lnTo>
                <a:lnTo>
                  <a:pt x="516796" y="1225552"/>
                </a:lnTo>
                <a:close/>
              </a:path>
              <a:path w="1850389" h="1225550">
                <a:moveTo>
                  <a:pt x="1651305" y="942407"/>
                </a:moveTo>
                <a:lnTo>
                  <a:pt x="863327" y="768732"/>
                </a:lnTo>
                <a:lnTo>
                  <a:pt x="848811" y="726518"/>
                </a:lnTo>
                <a:lnTo>
                  <a:pt x="844466" y="712556"/>
                </a:lnTo>
                <a:lnTo>
                  <a:pt x="1692035" y="899365"/>
                </a:lnTo>
                <a:lnTo>
                  <a:pt x="1682223" y="910207"/>
                </a:lnTo>
                <a:lnTo>
                  <a:pt x="1672164" y="920995"/>
                </a:lnTo>
                <a:lnTo>
                  <a:pt x="1661858" y="931728"/>
                </a:lnTo>
                <a:lnTo>
                  <a:pt x="1651305" y="942407"/>
                </a:lnTo>
                <a:close/>
              </a:path>
              <a:path w="1850389" h="1225550">
                <a:moveTo>
                  <a:pt x="1609515" y="972210"/>
                </a:moveTo>
                <a:lnTo>
                  <a:pt x="888716" y="813342"/>
                </a:lnTo>
                <a:lnTo>
                  <a:pt x="882711" y="799014"/>
                </a:lnTo>
                <a:lnTo>
                  <a:pt x="876933" y="784736"/>
                </a:lnTo>
                <a:lnTo>
                  <a:pt x="871383" y="770508"/>
                </a:lnTo>
                <a:lnTo>
                  <a:pt x="1643249" y="940631"/>
                </a:lnTo>
                <a:lnTo>
                  <a:pt x="1632232" y="951208"/>
                </a:lnTo>
                <a:lnTo>
                  <a:pt x="1620987" y="961734"/>
                </a:lnTo>
                <a:lnTo>
                  <a:pt x="1609515" y="972210"/>
                </a:lnTo>
                <a:close/>
              </a:path>
              <a:path w="1850389" h="1225550">
                <a:moveTo>
                  <a:pt x="1576562" y="990957"/>
                </a:moveTo>
                <a:lnTo>
                  <a:pt x="910736" y="844205"/>
                </a:lnTo>
                <a:lnTo>
                  <a:pt x="904101" y="829738"/>
                </a:lnTo>
                <a:lnTo>
                  <a:pt x="897672" y="815316"/>
                </a:lnTo>
                <a:lnTo>
                  <a:pt x="1600559" y="970237"/>
                </a:lnTo>
                <a:lnTo>
                  <a:pt x="1588664" y="980620"/>
                </a:lnTo>
                <a:lnTo>
                  <a:pt x="1576562" y="990957"/>
                </a:lnTo>
                <a:close/>
              </a:path>
              <a:path w="1850389" h="1225550">
                <a:moveTo>
                  <a:pt x="1541799" y="1009305"/>
                </a:moveTo>
                <a:lnTo>
                  <a:pt x="934565" y="875467"/>
                </a:lnTo>
                <a:lnTo>
                  <a:pt x="927346" y="860871"/>
                </a:lnTo>
                <a:lnTo>
                  <a:pt x="920310" y="846315"/>
                </a:lnTo>
                <a:lnTo>
                  <a:pt x="1566987" y="988847"/>
                </a:lnTo>
                <a:lnTo>
                  <a:pt x="1554485" y="999096"/>
                </a:lnTo>
                <a:lnTo>
                  <a:pt x="1541799" y="1009305"/>
                </a:lnTo>
                <a:close/>
              </a:path>
              <a:path w="1850389" h="1225550">
                <a:moveTo>
                  <a:pt x="1518612" y="1017199"/>
                </a:moveTo>
                <a:lnTo>
                  <a:pt x="952284" y="892377"/>
                </a:lnTo>
                <a:lnTo>
                  <a:pt x="944700" y="877701"/>
                </a:lnTo>
                <a:lnTo>
                  <a:pt x="1531664" y="1007071"/>
                </a:lnTo>
                <a:lnTo>
                  <a:pt x="1518612" y="1017199"/>
                </a:lnTo>
                <a:close/>
              </a:path>
              <a:path w="1850389" h="1225550">
                <a:moveTo>
                  <a:pt x="1494744" y="1024943"/>
                </a:moveTo>
                <a:lnTo>
                  <a:pt x="970686" y="909438"/>
                </a:lnTo>
                <a:lnTo>
                  <a:pt x="962773" y="894689"/>
                </a:lnTo>
                <a:lnTo>
                  <a:pt x="1508124" y="1014887"/>
                </a:lnTo>
                <a:lnTo>
                  <a:pt x="1494744" y="1024943"/>
                </a:lnTo>
                <a:close/>
              </a:path>
              <a:path w="1850389" h="1225550">
                <a:moveTo>
                  <a:pt x="1470244" y="1032548"/>
                </a:moveTo>
                <a:lnTo>
                  <a:pt x="989719" y="926638"/>
                </a:lnTo>
                <a:lnTo>
                  <a:pt x="981490" y="911819"/>
                </a:lnTo>
                <a:lnTo>
                  <a:pt x="1483939" y="1022562"/>
                </a:lnTo>
                <a:lnTo>
                  <a:pt x="1470244" y="1032548"/>
                </a:lnTo>
                <a:close/>
              </a:path>
              <a:path w="1850389" h="1225550">
                <a:moveTo>
                  <a:pt x="1445165" y="1040025"/>
                </a:moveTo>
                <a:lnTo>
                  <a:pt x="1009330" y="943965"/>
                </a:lnTo>
                <a:lnTo>
                  <a:pt x="1000826" y="929086"/>
                </a:lnTo>
                <a:lnTo>
                  <a:pt x="1459137" y="1030100"/>
                </a:lnTo>
                <a:lnTo>
                  <a:pt x="1445165" y="1040025"/>
                </a:lnTo>
                <a:close/>
              </a:path>
              <a:path w="1850389" h="1225550">
                <a:moveTo>
                  <a:pt x="1419560" y="1047387"/>
                </a:moveTo>
                <a:lnTo>
                  <a:pt x="1029467" y="961408"/>
                </a:lnTo>
                <a:lnTo>
                  <a:pt x="1020700" y="946471"/>
                </a:lnTo>
                <a:lnTo>
                  <a:pt x="1433795" y="1037519"/>
                </a:lnTo>
                <a:lnTo>
                  <a:pt x="1419560" y="1047387"/>
                </a:lnTo>
                <a:close/>
              </a:path>
              <a:path w="1850389" h="1225550">
                <a:moveTo>
                  <a:pt x="1381662" y="1052039"/>
                </a:moveTo>
                <a:lnTo>
                  <a:pt x="1061899" y="981561"/>
                </a:lnTo>
                <a:lnTo>
                  <a:pt x="1052807" y="966552"/>
                </a:lnTo>
                <a:lnTo>
                  <a:pt x="1396221" y="1042243"/>
                </a:lnTo>
                <a:lnTo>
                  <a:pt x="1381662" y="1052039"/>
                </a:lnTo>
                <a:close/>
              </a:path>
              <a:path w="1850389" h="1225550">
                <a:moveTo>
                  <a:pt x="1330722" y="1053816"/>
                </a:moveTo>
                <a:lnTo>
                  <a:pt x="1107371" y="1004588"/>
                </a:lnTo>
                <a:lnTo>
                  <a:pt x="1097938" y="989504"/>
                </a:lnTo>
                <a:lnTo>
                  <a:pt x="1345623" y="1044095"/>
                </a:lnTo>
                <a:lnTo>
                  <a:pt x="1330722" y="1053816"/>
                </a:lnTo>
                <a:close/>
              </a:path>
              <a:path w="1850389" h="1225550">
                <a:moveTo>
                  <a:pt x="1253804" y="1049868"/>
                </a:moveTo>
                <a:lnTo>
                  <a:pt x="1178823" y="1033341"/>
                </a:lnTo>
                <a:lnTo>
                  <a:pt x="1169090" y="1018191"/>
                </a:lnTo>
                <a:lnTo>
                  <a:pt x="1269005" y="1040213"/>
                </a:lnTo>
                <a:lnTo>
                  <a:pt x="1253804" y="1049868"/>
                </a:lnTo>
                <a:close/>
              </a:path>
            </a:pathLst>
          </a:custGeom>
          <a:solidFill>
            <a:srgbClr val="464A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97192" y="1217592"/>
            <a:ext cx="6893615" cy="246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3713" y="2307695"/>
            <a:ext cx="14240573" cy="3348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rgbClr val="464A53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3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2"/>
                </a:moveTo>
                <a:lnTo>
                  <a:pt x="16154137" y="228862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2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2"/>
                </a:lnTo>
                <a:lnTo>
                  <a:pt x="16230337" y="305062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1"/>
                </a:moveTo>
                <a:lnTo>
                  <a:pt x="16154137" y="7163061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1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1"/>
                </a:lnTo>
                <a:lnTo>
                  <a:pt x="16230337" y="7239261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3"/>
                </a:lnTo>
                <a:lnTo>
                  <a:pt x="76199" y="777553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3"/>
                </a:moveTo>
                <a:lnTo>
                  <a:pt x="0" y="701353"/>
                </a:lnTo>
                <a:lnTo>
                  <a:pt x="0" y="244153"/>
                </a:lnTo>
                <a:lnTo>
                  <a:pt x="76199" y="244153"/>
                </a:lnTo>
                <a:lnTo>
                  <a:pt x="76199" y="701353"/>
                </a:lnTo>
                <a:close/>
              </a:path>
              <a:path w="16230600" h="8390255">
                <a:moveTo>
                  <a:pt x="76199" y="167953"/>
                </a:moveTo>
                <a:lnTo>
                  <a:pt x="0" y="167953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3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880668"/>
            <a:ext cx="3582035" cy="3406775"/>
            <a:chOff x="0" y="6880668"/>
            <a:chExt cx="3582035" cy="3406775"/>
          </a:xfrm>
        </p:grpSpPr>
        <p:sp>
          <p:nvSpPr>
            <p:cNvPr id="5" name="object 5"/>
            <p:cNvSpPr/>
            <p:nvPr/>
          </p:nvSpPr>
          <p:spPr>
            <a:xfrm>
              <a:off x="0" y="6880668"/>
              <a:ext cx="3184525" cy="2635885"/>
            </a:xfrm>
            <a:custGeom>
              <a:avLst/>
              <a:gdLst/>
              <a:ahLst/>
              <a:cxnLst/>
              <a:rect l="l" t="t" r="r" b="b"/>
              <a:pathLst>
                <a:path w="3184525" h="2635884">
                  <a:moveTo>
                    <a:pt x="3184347" y="1935099"/>
                  </a:moveTo>
                  <a:lnTo>
                    <a:pt x="3182607" y="1884667"/>
                  </a:lnTo>
                  <a:lnTo>
                    <a:pt x="3178137" y="1834654"/>
                  </a:lnTo>
                  <a:lnTo>
                    <a:pt x="3171190" y="1785188"/>
                  </a:lnTo>
                  <a:lnTo>
                    <a:pt x="3162084" y="1736204"/>
                  </a:lnTo>
                  <a:lnTo>
                    <a:pt x="3150984" y="1687677"/>
                  </a:lnTo>
                  <a:lnTo>
                    <a:pt x="3138030" y="1639595"/>
                  </a:lnTo>
                  <a:lnTo>
                    <a:pt x="3123387" y="1591945"/>
                  </a:lnTo>
                  <a:lnTo>
                    <a:pt x="3107207" y="1544713"/>
                  </a:lnTo>
                  <a:lnTo>
                    <a:pt x="3089643" y="1497863"/>
                  </a:lnTo>
                  <a:lnTo>
                    <a:pt x="3070860" y="1451381"/>
                  </a:lnTo>
                  <a:lnTo>
                    <a:pt x="3051010" y="1405267"/>
                  </a:lnTo>
                  <a:lnTo>
                    <a:pt x="3030232" y="1359484"/>
                  </a:lnTo>
                  <a:lnTo>
                    <a:pt x="3008706" y="1314030"/>
                  </a:lnTo>
                  <a:lnTo>
                    <a:pt x="2986570" y="1268869"/>
                  </a:lnTo>
                  <a:lnTo>
                    <a:pt x="2963989" y="1224000"/>
                  </a:lnTo>
                  <a:lnTo>
                    <a:pt x="2941104" y="1179398"/>
                  </a:lnTo>
                  <a:lnTo>
                    <a:pt x="2917177" y="1133436"/>
                  </a:lnTo>
                  <a:lnTo>
                    <a:pt x="2892882" y="1087615"/>
                  </a:lnTo>
                  <a:lnTo>
                    <a:pt x="2868066" y="1042060"/>
                  </a:lnTo>
                  <a:lnTo>
                    <a:pt x="2842603" y="996886"/>
                  </a:lnTo>
                  <a:lnTo>
                    <a:pt x="2816339" y="952207"/>
                  </a:lnTo>
                  <a:lnTo>
                    <a:pt x="2789148" y="908151"/>
                  </a:lnTo>
                  <a:lnTo>
                    <a:pt x="2760891" y="864831"/>
                  </a:lnTo>
                  <a:lnTo>
                    <a:pt x="2731414" y="822350"/>
                  </a:lnTo>
                  <a:lnTo>
                    <a:pt x="2700604" y="780846"/>
                  </a:lnTo>
                  <a:lnTo>
                    <a:pt x="2668295" y="740422"/>
                  </a:lnTo>
                  <a:lnTo>
                    <a:pt x="2636062" y="702932"/>
                  </a:lnTo>
                  <a:lnTo>
                    <a:pt x="2602585" y="666686"/>
                  </a:lnTo>
                  <a:lnTo>
                    <a:pt x="2567940" y="631634"/>
                  </a:lnTo>
                  <a:lnTo>
                    <a:pt x="2532189" y="597712"/>
                  </a:lnTo>
                  <a:lnTo>
                    <a:pt x="2495423" y="564883"/>
                  </a:lnTo>
                  <a:lnTo>
                    <a:pt x="2457691" y="533107"/>
                  </a:lnTo>
                  <a:lnTo>
                    <a:pt x="2419070" y="502323"/>
                  </a:lnTo>
                  <a:lnTo>
                    <a:pt x="2379649" y="472490"/>
                  </a:lnTo>
                  <a:lnTo>
                    <a:pt x="2339492" y="443547"/>
                  </a:lnTo>
                  <a:lnTo>
                    <a:pt x="2298662" y="415455"/>
                  </a:lnTo>
                  <a:lnTo>
                    <a:pt x="2257247" y="388150"/>
                  </a:lnTo>
                  <a:lnTo>
                    <a:pt x="2215299" y="361607"/>
                  </a:lnTo>
                  <a:lnTo>
                    <a:pt x="2172919" y="335762"/>
                  </a:lnTo>
                  <a:lnTo>
                    <a:pt x="2130158" y="310578"/>
                  </a:lnTo>
                  <a:lnTo>
                    <a:pt x="2087092" y="285991"/>
                  </a:lnTo>
                  <a:lnTo>
                    <a:pt x="2043798" y="261950"/>
                  </a:lnTo>
                  <a:lnTo>
                    <a:pt x="1998218" y="237236"/>
                  </a:lnTo>
                  <a:lnTo>
                    <a:pt x="1952294" y="213118"/>
                  </a:lnTo>
                  <a:lnTo>
                    <a:pt x="1905977" y="189699"/>
                  </a:lnTo>
                  <a:lnTo>
                    <a:pt x="1859267" y="167106"/>
                  </a:lnTo>
                  <a:lnTo>
                    <a:pt x="1812150" y="145453"/>
                  </a:lnTo>
                  <a:lnTo>
                    <a:pt x="1764588" y="124879"/>
                  </a:lnTo>
                  <a:lnTo>
                    <a:pt x="1716582" y="105473"/>
                  </a:lnTo>
                  <a:lnTo>
                    <a:pt x="1668119" y="87363"/>
                  </a:lnTo>
                  <a:lnTo>
                    <a:pt x="1619161" y="70688"/>
                  </a:lnTo>
                  <a:lnTo>
                    <a:pt x="1569694" y="55537"/>
                  </a:lnTo>
                  <a:lnTo>
                    <a:pt x="1519720" y="42037"/>
                  </a:lnTo>
                  <a:lnTo>
                    <a:pt x="1472336" y="31013"/>
                  </a:lnTo>
                  <a:lnTo>
                    <a:pt x="1424635" y="21691"/>
                  </a:lnTo>
                  <a:lnTo>
                    <a:pt x="1376680" y="14046"/>
                  </a:lnTo>
                  <a:lnTo>
                    <a:pt x="1328508" y="8077"/>
                  </a:lnTo>
                  <a:lnTo>
                    <a:pt x="1280185" y="3746"/>
                  </a:lnTo>
                  <a:lnTo>
                    <a:pt x="1231734" y="1066"/>
                  </a:lnTo>
                  <a:lnTo>
                    <a:pt x="1183220" y="0"/>
                  </a:lnTo>
                  <a:lnTo>
                    <a:pt x="1134694" y="546"/>
                  </a:lnTo>
                  <a:lnTo>
                    <a:pt x="1086192" y="2679"/>
                  </a:lnTo>
                  <a:lnTo>
                    <a:pt x="1037767" y="6388"/>
                  </a:lnTo>
                  <a:lnTo>
                    <a:pt x="989457" y="11645"/>
                  </a:lnTo>
                  <a:lnTo>
                    <a:pt x="941336" y="18453"/>
                  </a:lnTo>
                  <a:lnTo>
                    <a:pt x="893432" y="26797"/>
                  </a:lnTo>
                  <a:lnTo>
                    <a:pt x="845794" y="36639"/>
                  </a:lnTo>
                  <a:lnTo>
                    <a:pt x="798461" y="47967"/>
                  </a:lnTo>
                  <a:lnTo>
                    <a:pt x="751509" y="60794"/>
                  </a:lnTo>
                  <a:lnTo>
                    <a:pt x="704977" y="75069"/>
                  </a:lnTo>
                  <a:lnTo>
                    <a:pt x="658888" y="90805"/>
                  </a:lnTo>
                  <a:lnTo>
                    <a:pt x="613321" y="107962"/>
                  </a:lnTo>
                  <a:lnTo>
                    <a:pt x="568312" y="126542"/>
                  </a:lnTo>
                  <a:lnTo>
                    <a:pt x="523900" y="146519"/>
                  </a:lnTo>
                  <a:lnTo>
                    <a:pt x="480148" y="167881"/>
                  </a:lnTo>
                  <a:lnTo>
                    <a:pt x="437095" y="190614"/>
                  </a:lnTo>
                  <a:lnTo>
                    <a:pt x="394804" y="214693"/>
                  </a:lnTo>
                  <a:lnTo>
                    <a:pt x="353301" y="240118"/>
                  </a:lnTo>
                  <a:lnTo>
                    <a:pt x="312648" y="266852"/>
                  </a:lnTo>
                  <a:lnTo>
                    <a:pt x="272884" y="294906"/>
                  </a:lnTo>
                  <a:lnTo>
                    <a:pt x="234061" y="324243"/>
                  </a:lnTo>
                  <a:lnTo>
                    <a:pt x="196240" y="354863"/>
                  </a:lnTo>
                  <a:lnTo>
                    <a:pt x="159448" y="386727"/>
                  </a:lnTo>
                  <a:lnTo>
                    <a:pt x="123748" y="419798"/>
                  </a:lnTo>
                  <a:lnTo>
                    <a:pt x="89192" y="453986"/>
                  </a:lnTo>
                  <a:lnTo>
                    <a:pt x="55791" y="489254"/>
                  </a:lnTo>
                  <a:lnTo>
                    <a:pt x="23545" y="525564"/>
                  </a:lnTo>
                  <a:lnTo>
                    <a:pt x="0" y="553834"/>
                  </a:lnTo>
                  <a:lnTo>
                    <a:pt x="0" y="2130996"/>
                  </a:lnTo>
                  <a:lnTo>
                    <a:pt x="0" y="2222741"/>
                  </a:lnTo>
                  <a:lnTo>
                    <a:pt x="0" y="2228824"/>
                  </a:lnTo>
                  <a:lnTo>
                    <a:pt x="15468" y="2248674"/>
                  </a:lnTo>
                  <a:lnTo>
                    <a:pt x="44615" y="2286978"/>
                  </a:lnTo>
                  <a:lnTo>
                    <a:pt x="111417" y="2383091"/>
                  </a:lnTo>
                  <a:lnTo>
                    <a:pt x="123736" y="2395486"/>
                  </a:lnTo>
                  <a:lnTo>
                    <a:pt x="131152" y="2405900"/>
                  </a:lnTo>
                  <a:lnTo>
                    <a:pt x="139712" y="2411260"/>
                  </a:lnTo>
                  <a:lnTo>
                    <a:pt x="163182" y="2432596"/>
                  </a:lnTo>
                  <a:lnTo>
                    <a:pt x="190830" y="2455329"/>
                  </a:lnTo>
                  <a:lnTo>
                    <a:pt x="249453" y="2496642"/>
                  </a:lnTo>
                  <a:lnTo>
                    <a:pt x="311734" y="2531846"/>
                  </a:lnTo>
                  <a:lnTo>
                    <a:pt x="377367" y="2560777"/>
                  </a:lnTo>
                  <a:lnTo>
                    <a:pt x="445376" y="2582989"/>
                  </a:lnTo>
                  <a:lnTo>
                    <a:pt x="515416" y="2598394"/>
                  </a:lnTo>
                  <a:lnTo>
                    <a:pt x="586473" y="2606751"/>
                  </a:lnTo>
                  <a:lnTo>
                    <a:pt x="622312" y="2608275"/>
                  </a:lnTo>
                  <a:lnTo>
                    <a:pt x="671398" y="2607272"/>
                  </a:lnTo>
                  <a:lnTo>
                    <a:pt x="720128" y="2603246"/>
                  </a:lnTo>
                  <a:lnTo>
                    <a:pt x="768540" y="2596565"/>
                  </a:lnTo>
                  <a:lnTo>
                    <a:pt x="816673" y="2587574"/>
                  </a:lnTo>
                  <a:lnTo>
                    <a:pt x="864565" y="2576652"/>
                  </a:lnTo>
                  <a:lnTo>
                    <a:pt x="912279" y="2564142"/>
                  </a:lnTo>
                  <a:lnTo>
                    <a:pt x="959840" y="2550414"/>
                  </a:lnTo>
                  <a:lnTo>
                    <a:pt x="1007287" y="2535809"/>
                  </a:lnTo>
                  <a:lnTo>
                    <a:pt x="1149413" y="2490343"/>
                  </a:lnTo>
                  <a:lnTo>
                    <a:pt x="1196848" y="2475839"/>
                  </a:lnTo>
                  <a:lnTo>
                    <a:pt x="1244384" y="2462250"/>
                  </a:lnTo>
                  <a:lnTo>
                    <a:pt x="1292059" y="2449931"/>
                  </a:lnTo>
                  <a:lnTo>
                    <a:pt x="1339938" y="2439251"/>
                  </a:lnTo>
                  <a:lnTo>
                    <a:pt x="1388033" y="2430551"/>
                  </a:lnTo>
                  <a:lnTo>
                    <a:pt x="1436395" y="2424214"/>
                  </a:lnTo>
                  <a:lnTo>
                    <a:pt x="1485061" y="2420569"/>
                  </a:lnTo>
                  <a:lnTo>
                    <a:pt x="1534096" y="2419985"/>
                  </a:lnTo>
                  <a:lnTo>
                    <a:pt x="1584642" y="2422791"/>
                  </a:lnTo>
                  <a:lnTo>
                    <a:pt x="1634718" y="2428798"/>
                  </a:lnTo>
                  <a:lnTo>
                    <a:pt x="1684375" y="2437574"/>
                  </a:lnTo>
                  <a:lnTo>
                    <a:pt x="1733677" y="2448725"/>
                  </a:lnTo>
                  <a:lnTo>
                    <a:pt x="1782686" y="2461806"/>
                  </a:lnTo>
                  <a:lnTo>
                    <a:pt x="1831428" y="2476423"/>
                  </a:lnTo>
                  <a:lnTo>
                    <a:pt x="1879993" y="2492133"/>
                  </a:lnTo>
                  <a:lnTo>
                    <a:pt x="2025091" y="2541740"/>
                  </a:lnTo>
                  <a:lnTo>
                    <a:pt x="2073440" y="2557691"/>
                  </a:lnTo>
                  <a:lnTo>
                    <a:pt x="2123490" y="2573312"/>
                  </a:lnTo>
                  <a:lnTo>
                    <a:pt x="2173973" y="2587688"/>
                  </a:lnTo>
                  <a:lnTo>
                    <a:pt x="2224849" y="2600604"/>
                  </a:lnTo>
                  <a:lnTo>
                    <a:pt x="2276081" y="2611818"/>
                  </a:lnTo>
                  <a:lnTo>
                    <a:pt x="2327618" y="2621127"/>
                  </a:lnTo>
                  <a:lnTo>
                    <a:pt x="2379395" y="2628290"/>
                  </a:lnTo>
                  <a:lnTo>
                    <a:pt x="2431402" y="2633116"/>
                  </a:lnTo>
                  <a:lnTo>
                    <a:pt x="2483561" y="2635377"/>
                  </a:lnTo>
                  <a:lnTo>
                    <a:pt x="2535859" y="2634831"/>
                  </a:lnTo>
                  <a:lnTo>
                    <a:pt x="2588196" y="2631198"/>
                  </a:lnTo>
                  <a:lnTo>
                    <a:pt x="2640330" y="2624251"/>
                  </a:lnTo>
                  <a:lnTo>
                    <a:pt x="2691904" y="2613901"/>
                  </a:lnTo>
                  <a:lnTo>
                    <a:pt x="2742552" y="2600058"/>
                  </a:lnTo>
                  <a:lnTo>
                    <a:pt x="2791917" y="2582634"/>
                  </a:lnTo>
                  <a:lnTo>
                    <a:pt x="2839656" y="2561526"/>
                  </a:lnTo>
                  <a:lnTo>
                    <a:pt x="2885414" y="2536660"/>
                  </a:lnTo>
                  <a:lnTo>
                    <a:pt x="2928836" y="2507958"/>
                  </a:lnTo>
                  <a:lnTo>
                    <a:pt x="2969564" y="2475306"/>
                  </a:lnTo>
                  <a:lnTo>
                    <a:pt x="3005455" y="2440736"/>
                  </a:lnTo>
                  <a:lnTo>
                    <a:pt x="3037865" y="2403386"/>
                  </a:lnTo>
                  <a:lnTo>
                    <a:pt x="3066859" y="2363508"/>
                  </a:lnTo>
                  <a:lnTo>
                    <a:pt x="3092488" y="2321369"/>
                  </a:lnTo>
                  <a:lnTo>
                    <a:pt x="3114840" y="2277249"/>
                  </a:lnTo>
                  <a:lnTo>
                    <a:pt x="3133966" y="2231402"/>
                  </a:lnTo>
                  <a:lnTo>
                    <a:pt x="3149917" y="2184095"/>
                  </a:lnTo>
                  <a:lnTo>
                    <a:pt x="3162757" y="2135606"/>
                  </a:lnTo>
                  <a:lnTo>
                    <a:pt x="3172561" y="2086190"/>
                  </a:lnTo>
                  <a:lnTo>
                    <a:pt x="3179381" y="2036127"/>
                  </a:lnTo>
                  <a:lnTo>
                    <a:pt x="3183293" y="1985670"/>
                  </a:lnTo>
                  <a:lnTo>
                    <a:pt x="3184347" y="1935099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258909"/>
              <a:ext cx="1275715" cy="2028189"/>
            </a:xfrm>
            <a:custGeom>
              <a:avLst/>
              <a:gdLst/>
              <a:ahLst/>
              <a:cxnLst/>
              <a:rect l="l" t="t" r="r" b="b"/>
              <a:pathLst>
                <a:path w="1275715" h="2028190">
                  <a:moveTo>
                    <a:pt x="0" y="2028089"/>
                  </a:moveTo>
                  <a:lnTo>
                    <a:pt x="0" y="121095"/>
                  </a:lnTo>
                  <a:lnTo>
                    <a:pt x="66833" y="81753"/>
                  </a:lnTo>
                  <a:lnTo>
                    <a:pt x="113183" y="59103"/>
                  </a:lnTo>
                  <a:lnTo>
                    <a:pt x="160723" y="39579"/>
                  </a:lnTo>
                  <a:lnTo>
                    <a:pt x="209316" y="23543"/>
                  </a:lnTo>
                  <a:lnTo>
                    <a:pt x="258822" y="11358"/>
                  </a:lnTo>
                  <a:lnTo>
                    <a:pt x="309102" y="3390"/>
                  </a:lnTo>
                  <a:lnTo>
                    <a:pt x="360016" y="0"/>
                  </a:lnTo>
                  <a:lnTo>
                    <a:pt x="409069" y="1043"/>
                  </a:lnTo>
                  <a:lnTo>
                    <a:pt x="457504" y="6007"/>
                  </a:lnTo>
                  <a:lnTo>
                    <a:pt x="505208" y="14681"/>
                  </a:lnTo>
                  <a:lnTo>
                    <a:pt x="552065" y="26856"/>
                  </a:lnTo>
                  <a:lnTo>
                    <a:pt x="597961" y="42322"/>
                  </a:lnTo>
                  <a:lnTo>
                    <a:pt x="642782" y="60868"/>
                  </a:lnTo>
                  <a:lnTo>
                    <a:pt x="686413" y="82283"/>
                  </a:lnTo>
                  <a:lnTo>
                    <a:pt x="728740" y="106359"/>
                  </a:lnTo>
                  <a:lnTo>
                    <a:pt x="769648" y="132884"/>
                  </a:lnTo>
                  <a:lnTo>
                    <a:pt x="809022" y="161649"/>
                  </a:lnTo>
                  <a:lnTo>
                    <a:pt x="846749" y="192444"/>
                  </a:lnTo>
                  <a:lnTo>
                    <a:pt x="882712" y="225058"/>
                  </a:lnTo>
                  <a:lnTo>
                    <a:pt x="914028" y="255957"/>
                  </a:lnTo>
                  <a:lnTo>
                    <a:pt x="944956" y="288587"/>
                  </a:lnTo>
                  <a:lnTo>
                    <a:pt x="975354" y="322843"/>
                  </a:lnTo>
                  <a:lnTo>
                    <a:pt x="1005083" y="358624"/>
                  </a:lnTo>
                  <a:lnTo>
                    <a:pt x="1034002" y="395824"/>
                  </a:lnTo>
                  <a:lnTo>
                    <a:pt x="1061971" y="434342"/>
                  </a:lnTo>
                  <a:lnTo>
                    <a:pt x="1088849" y="474074"/>
                  </a:lnTo>
                  <a:lnTo>
                    <a:pt x="1114496" y="514916"/>
                  </a:lnTo>
                  <a:lnTo>
                    <a:pt x="1138772" y="556766"/>
                  </a:lnTo>
                  <a:lnTo>
                    <a:pt x="1161537" y="599520"/>
                  </a:lnTo>
                  <a:lnTo>
                    <a:pt x="1182649" y="643075"/>
                  </a:lnTo>
                  <a:lnTo>
                    <a:pt x="1201969" y="687328"/>
                  </a:lnTo>
                  <a:lnTo>
                    <a:pt x="1219357" y="732176"/>
                  </a:lnTo>
                  <a:lnTo>
                    <a:pt x="1234671" y="777515"/>
                  </a:lnTo>
                  <a:lnTo>
                    <a:pt x="1247771" y="823242"/>
                  </a:lnTo>
                  <a:lnTo>
                    <a:pt x="1258518" y="869254"/>
                  </a:lnTo>
                  <a:lnTo>
                    <a:pt x="1266770" y="915448"/>
                  </a:lnTo>
                  <a:lnTo>
                    <a:pt x="1272388" y="961720"/>
                  </a:lnTo>
                  <a:lnTo>
                    <a:pt x="1275231" y="1007967"/>
                  </a:lnTo>
                  <a:lnTo>
                    <a:pt x="1275159" y="1054087"/>
                  </a:lnTo>
                  <a:lnTo>
                    <a:pt x="1272030" y="1099975"/>
                  </a:lnTo>
                  <a:lnTo>
                    <a:pt x="1265706" y="1145529"/>
                  </a:lnTo>
                  <a:lnTo>
                    <a:pt x="1256045" y="1190645"/>
                  </a:lnTo>
                  <a:lnTo>
                    <a:pt x="1242907" y="1235220"/>
                  </a:lnTo>
                  <a:lnTo>
                    <a:pt x="1226153" y="1279151"/>
                  </a:lnTo>
                  <a:lnTo>
                    <a:pt x="1204549" y="1323097"/>
                  </a:lnTo>
                  <a:lnTo>
                    <a:pt x="1179396" y="1364942"/>
                  </a:lnTo>
                  <a:lnTo>
                    <a:pt x="1152017" y="1405499"/>
                  </a:lnTo>
                  <a:lnTo>
                    <a:pt x="1123731" y="1445578"/>
                  </a:lnTo>
                  <a:lnTo>
                    <a:pt x="1095860" y="1485988"/>
                  </a:lnTo>
                  <a:lnTo>
                    <a:pt x="1069727" y="1527542"/>
                  </a:lnTo>
                  <a:lnTo>
                    <a:pt x="1038750" y="1593284"/>
                  </a:lnTo>
                  <a:lnTo>
                    <a:pt x="1019428" y="1663342"/>
                  </a:lnTo>
                  <a:lnTo>
                    <a:pt x="1012147" y="1735651"/>
                  </a:lnTo>
                  <a:lnTo>
                    <a:pt x="1013167" y="1771874"/>
                  </a:lnTo>
                  <a:lnTo>
                    <a:pt x="1025376" y="1856598"/>
                  </a:lnTo>
                  <a:lnTo>
                    <a:pt x="1036297" y="1904711"/>
                  </a:lnTo>
                  <a:lnTo>
                    <a:pt x="1049258" y="1952577"/>
                  </a:lnTo>
                  <a:lnTo>
                    <a:pt x="1063461" y="2000292"/>
                  </a:lnTo>
                  <a:lnTo>
                    <a:pt x="1072005" y="2028089"/>
                  </a:lnTo>
                  <a:lnTo>
                    <a:pt x="0" y="2028089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0340" y="9484029"/>
              <a:ext cx="1189355" cy="803275"/>
            </a:xfrm>
            <a:custGeom>
              <a:avLst/>
              <a:gdLst/>
              <a:ahLst/>
              <a:cxnLst/>
              <a:rect l="l" t="t" r="r" b="b"/>
              <a:pathLst>
                <a:path w="1189355" h="803275">
                  <a:moveTo>
                    <a:pt x="1075026" y="802969"/>
                  </a:moveTo>
                  <a:lnTo>
                    <a:pt x="1160623" y="635334"/>
                  </a:lnTo>
                  <a:lnTo>
                    <a:pt x="1189264" y="553200"/>
                  </a:lnTo>
                  <a:lnTo>
                    <a:pt x="1186756" y="599860"/>
                  </a:lnTo>
                  <a:lnTo>
                    <a:pt x="1180244" y="646155"/>
                  </a:lnTo>
                  <a:lnTo>
                    <a:pt x="1170807" y="692126"/>
                  </a:lnTo>
                  <a:lnTo>
                    <a:pt x="1159524" y="737815"/>
                  </a:lnTo>
                  <a:lnTo>
                    <a:pt x="1147474" y="783263"/>
                  </a:lnTo>
                  <a:lnTo>
                    <a:pt x="1142006" y="802969"/>
                  </a:lnTo>
                  <a:lnTo>
                    <a:pt x="1075026" y="802969"/>
                  </a:lnTo>
                  <a:close/>
                </a:path>
                <a:path w="1189355" h="803275">
                  <a:moveTo>
                    <a:pt x="0" y="802969"/>
                  </a:moveTo>
                  <a:lnTo>
                    <a:pt x="14192" y="736930"/>
                  </a:lnTo>
                  <a:lnTo>
                    <a:pt x="25540" y="691660"/>
                  </a:lnTo>
                  <a:lnTo>
                    <a:pt x="38256" y="642130"/>
                  </a:lnTo>
                  <a:lnTo>
                    <a:pt x="51561" y="592451"/>
                  </a:lnTo>
                  <a:lnTo>
                    <a:pt x="65793" y="542918"/>
                  </a:lnTo>
                  <a:lnTo>
                    <a:pt x="81291" y="493831"/>
                  </a:lnTo>
                  <a:lnTo>
                    <a:pt x="98390" y="445487"/>
                  </a:lnTo>
                  <a:lnTo>
                    <a:pt x="117429" y="398183"/>
                  </a:lnTo>
                  <a:lnTo>
                    <a:pt x="138745" y="352217"/>
                  </a:lnTo>
                  <a:lnTo>
                    <a:pt x="162676" y="307888"/>
                  </a:lnTo>
                  <a:lnTo>
                    <a:pt x="189558" y="265492"/>
                  </a:lnTo>
                  <a:lnTo>
                    <a:pt x="219731" y="225327"/>
                  </a:lnTo>
                  <a:lnTo>
                    <a:pt x="253530" y="187691"/>
                  </a:lnTo>
                  <a:lnTo>
                    <a:pt x="288764" y="154903"/>
                  </a:lnTo>
                  <a:lnTo>
                    <a:pt x="326616" y="125303"/>
                  </a:lnTo>
                  <a:lnTo>
                    <a:pt x="366738" y="98756"/>
                  </a:lnTo>
                  <a:lnTo>
                    <a:pt x="408780" y="75124"/>
                  </a:lnTo>
                  <a:lnTo>
                    <a:pt x="452392" y="54275"/>
                  </a:lnTo>
                  <a:lnTo>
                    <a:pt x="497226" y="36071"/>
                  </a:lnTo>
                  <a:lnTo>
                    <a:pt x="542932" y="20377"/>
                  </a:lnTo>
                  <a:lnTo>
                    <a:pt x="596765" y="7858"/>
                  </a:lnTo>
                  <a:lnTo>
                    <a:pt x="650268" y="1106"/>
                  </a:lnTo>
                  <a:lnTo>
                    <a:pt x="689034" y="0"/>
                  </a:lnTo>
                  <a:lnTo>
                    <a:pt x="698659" y="4418"/>
                  </a:lnTo>
                  <a:lnTo>
                    <a:pt x="626526" y="58695"/>
                  </a:lnTo>
                  <a:lnTo>
                    <a:pt x="559267" y="113296"/>
                  </a:lnTo>
                  <a:lnTo>
                    <a:pt x="496723" y="167986"/>
                  </a:lnTo>
                  <a:lnTo>
                    <a:pt x="438732" y="222531"/>
                  </a:lnTo>
                  <a:lnTo>
                    <a:pt x="385133" y="276697"/>
                  </a:lnTo>
                  <a:lnTo>
                    <a:pt x="335768" y="330251"/>
                  </a:lnTo>
                  <a:lnTo>
                    <a:pt x="290475" y="382957"/>
                  </a:lnTo>
                  <a:lnTo>
                    <a:pt x="249093" y="434583"/>
                  </a:lnTo>
                  <a:lnTo>
                    <a:pt x="211462" y="484893"/>
                  </a:lnTo>
                  <a:lnTo>
                    <a:pt x="177422" y="533654"/>
                  </a:lnTo>
                  <a:lnTo>
                    <a:pt x="146812" y="580632"/>
                  </a:lnTo>
                  <a:lnTo>
                    <a:pt x="119472" y="625592"/>
                  </a:lnTo>
                  <a:lnTo>
                    <a:pt x="95242" y="668301"/>
                  </a:lnTo>
                  <a:lnTo>
                    <a:pt x="73960" y="708523"/>
                  </a:lnTo>
                  <a:lnTo>
                    <a:pt x="55333" y="746318"/>
                  </a:lnTo>
                  <a:lnTo>
                    <a:pt x="30035" y="802969"/>
                  </a:lnTo>
                  <a:lnTo>
                    <a:pt x="0" y="802969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3729" y="9420243"/>
              <a:ext cx="387985" cy="526415"/>
            </a:xfrm>
            <a:custGeom>
              <a:avLst/>
              <a:gdLst/>
              <a:ahLst/>
              <a:cxnLst/>
              <a:rect l="l" t="t" r="r" b="b"/>
              <a:pathLst>
                <a:path w="387985" h="526415">
                  <a:moveTo>
                    <a:pt x="0" y="525807"/>
                  </a:moveTo>
                  <a:lnTo>
                    <a:pt x="4762" y="460204"/>
                  </a:lnTo>
                  <a:lnTo>
                    <a:pt x="30474" y="344543"/>
                  </a:lnTo>
                  <a:lnTo>
                    <a:pt x="44345" y="293413"/>
                  </a:lnTo>
                  <a:lnTo>
                    <a:pt x="61044" y="243436"/>
                  </a:lnTo>
                  <a:lnTo>
                    <a:pt x="81757" y="195613"/>
                  </a:lnTo>
                  <a:lnTo>
                    <a:pt x="107672" y="150946"/>
                  </a:lnTo>
                  <a:lnTo>
                    <a:pt x="139974" y="110435"/>
                  </a:lnTo>
                  <a:lnTo>
                    <a:pt x="175522" y="78657"/>
                  </a:lnTo>
                  <a:lnTo>
                    <a:pt x="214085" y="51845"/>
                  </a:lnTo>
                  <a:lnTo>
                    <a:pt x="255663" y="30000"/>
                  </a:lnTo>
                  <a:lnTo>
                    <a:pt x="300256" y="13121"/>
                  </a:lnTo>
                  <a:lnTo>
                    <a:pt x="360288" y="1056"/>
                  </a:lnTo>
                  <a:lnTo>
                    <a:pt x="382009" y="0"/>
                  </a:lnTo>
                  <a:lnTo>
                    <a:pt x="387462" y="2370"/>
                  </a:lnTo>
                  <a:lnTo>
                    <a:pt x="187877" y="189461"/>
                  </a:lnTo>
                  <a:lnTo>
                    <a:pt x="70136" y="357692"/>
                  </a:lnTo>
                  <a:lnTo>
                    <a:pt x="14192" y="479122"/>
                  </a:lnTo>
                  <a:lnTo>
                    <a:pt x="0" y="525807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4083" y="8805627"/>
              <a:ext cx="2098040" cy="1481455"/>
            </a:xfrm>
            <a:custGeom>
              <a:avLst/>
              <a:gdLst/>
              <a:ahLst/>
              <a:cxnLst/>
              <a:rect l="l" t="t" r="r" b="b"/>
              <a:pathLst>
                <a:path w="2098040" h="1481454">
                  <a:moveTo>
                    <a:pt x="1762335" y="64074"/>
                  </a:moveTo>
                  <a:lnTo>
                    <a:pt x="1514302" y="9406"/>
                  </a:lnTo>
                  <a:lnTo>
                    <a:pt x="1530629" y="0"/>
                  </a:lnTo>
                  <a:lnTo>
                    <a:pt x="1751474" y="48675"/>
                  </a:lnTo>
                  <a:lnTo>
                    <a:pt x="1762335" y="64074"/>
                  </a:lnTo>
                  <a:close/>
                </a:path>
                <a:path w="2098040" h="1481454">
                  <a:moveTo>
                    <a:pt x="1813138" y="88276"/>
                  </a:moveTo>
                  <a:lnTo>
                    <a:pt x="1458038" y="10010"/>
                  </a:lnTo>
                  <a:lnTo>
                    <a:pt x="1474018" y="527"/>
                  </a:lnTo>
                  <a:lnTo>
                    <a:pt x="1802624" y="72953"/>
                  </a:lnTo>
                  <a:lnTo>
                    <a:pt x="1813138" y="88276"/>
                  </a:lnTo>
                  <a:close/>
                </a:path>
                <a:path w="2098040" h="1481454">
                  <a:moveTo>
                    <a:pt x="1836555" y="106442"/>
                  </a:moveTo>
                  <a:lnTo>
                    <a:pt x="1429156" y="16649"/>
                  </a:lnTo>
                  <a:lnTo>
                    <a:pt x="1444906" y="7115"/>
                  </a:lnTo>
                  <a:lnTo>
                    <a:pt x="1826270" y="91170"/>
                  </a:lnTo>
                  <a:lnTo>
                    <a:pt x="1836555" y="106442"/>
                  </a:lnTo>
                  <a:close/>
                </a:path>
                <a:path w="2098040" h="1481454">
                  <a:moveTo>
                    <a:pt x="1872123" y="127286"/>
                  </a:moveTo>
                  <a:lnTo>
                    <a:pt x="1388124" y="20610"/>
                  </a:lnTo>
                  <a:lnTo>
                    <a:pt x="1403483" y="10990"/>
                  </a:lnTo>
                  <a:lnTo>
                    <a:pt x="1862230" y="112101"/>
                  </a:lnTo>
                  <a:lnTo>
                    <a:pt x="1872123" y="127286"/>
                  </a:lnTo>
                  <a:close/>
                </a:path>
                <a:path w="2098040" h="1481454">
                  <a:moveTo>
                    <a:pt x="1894206" y="145158"/>
                  </a:moveTo>
                  <a:lnTo>
                    <a:pt x="1360577" y="27543"/>
                  </a:lnTo>
                  <a:lnTo>
                    <a:pt x="1375644" y="17859"/>
                  </a:lnTo>
                  <a:lnTo>
                    <a:pt x="1884604" y="130037"/>
                  </a:lnTo>
                  <a:lnTo>
                    <a:pt x="1894206" y="145158"/>
                  </a:lnTo>
                  <a:close/>
                </a:path>
                <a:path w="2098040" h="1481454">
                  <a:moveTo>
                    <a:pt x="1924736" y="177897"/>
                  </a:moveTo>
                  <a:lnTo>
                    <a:pt x="1319116" y="44415"/>
                  </a:lnTo>
                  <a:lnTo>
                    <a:pt x="1333672" y="34618"/>
                  </a:lnTo>
                  <a:lnTo>
                    <a:pt x="1348404" y="24860"/>
                  </a:lnTo>
                  <a:lnTo>
                    <a:pt x="1906380" y="147841"/>
                  </a:lnTo>
                  <a:lnTo>
                    <a:pt x="1915646" y="162888"/>
                  </a:lnTo>
                  <a:lnTo>
                    <a:pt x="1924736" y="177897"/>
                  </a:lnTo>
                  <a:close/>
                </a:path>
                <a:path w="2098040" h="1481454">
                  <a:moveTo>
                    <a:pt x="1945110" y="195392"/>
                  </a:moveTo>
                  <a:lnTo>
                    <a:pt x="1293278" y="51724"/>
                  </a:lnTo>
                  <a:lnTo>
                    <a:pt x="1307469" y="41847"/>
                  </a:lnTo>
                  <a:lnTo>
                    <a:pt x="1936384" y="180464"/>
                  </a:lnTo>
                  <a:lnTo>
                    <a:pt x="1945110" y="195392"/>
                  </a:lnTo>
                  <a:close/>
                </a:path>
                <a:path w="2098040" h="1481454">
                  <a:moveTo>
                    <a:pt x="1980699" y="242250"/>
                  </a:moveTo>
                  <a:lnTo>
                    <a:pt x="1241290" y="79280"/>
                  </a:lnTo>
                  <a:lnTo>
                    <a:pt x="1254656" y="69222"/>
                  </a:lnTo>
                  <a:lnTo>
                    <a:pt x="1268238" y="59210"/>
                  </a:lnTo>
                  <a:lnTo>
                    <a:pt x="1282023" y="49244"/>
                  </a:lnTo>
                  <a:lnTo>
                    <a:pt x="1956365" y="197873"/>
                  </a:lnTo>
                  <a:lnTo>
                    <a:pt x="1964684" y="212711"/>
                  </a:lnTo>
                  <a:lnTo>
                    <a:pt x="1972800" y="227505"/>
                  </a:lnTo>
                  <a:lnTo>
                    <a:pt x="1980699" y="242250"/>
                  </a:lnTo>
                  <a:close/>
                </a:path>
                <a:path w="2098040" h="1481454">
                  <a:moveTo>
                    <a:pt x="2012728" y="288324"/>
                  </a:moveTo>
                  <a:lnTo>
                    <a:pt x="1192863" y="107621"/>
                  </a:lnTo>
                  <a:lnTo>
                    <a:pt x="1205300" y="97358"/>
                  </a:lnTo>
                  <a:lnTo>
                    <a:pt x="1217979" y="87147"/>
                  </a:lnTo>
                  <a:lnTo>
                    <a:pt x="1230887" y="76988"/>
                  </a:lnTo>
                  <a:lnTo>
                    <a:pt x="1991103" y="244543"/>
                  </a:lnTo>
                  <a:lnTo>
                    <a:pt x="1998544" y="259188"/>
                  </a:lnTo>
                  <a:lnTo>
                    <a:pt x="2005757" y="273783"/>
                  </a:lnTo>
                  <a:lnTo>
                    <a:pt x="2012728" y="288324"/>
                  </a:lnTo>
                  <a:close/>
                </a:path>
                <a:path w="2098040" h="1481454">
                  <a:moveTo>
                    <a:pt x="1927875" y="997892"/>
                  </a:moveTo>
                  <a:lnTo>
                    <a:pt x="971524" y="787107"/>
                  </a:lnTo>
                  <a:lnTo>
                    <a:pt x="958747" y="745276"/>
                  </a:lnTo>
                  <a:lnTo>
                    <a:pt x="948675" y="704042"/>
                  </a:lnTo>
                  <a:lnTo>
                    <a:pt x="941402" y="663424"/>
                  </a:lnTo>
                  <a:lnTo>
                    <a:pt x="942352" y="637624"/>
                  </a:lnTo>
                  <a:lnTo>
                    <a:pt x="940889" y="624297"/>
                  </a:lnTo>
                  <a:lnTo>
                    <a:pt x="939753" y="611041"/>
                  </a:lnTo>
                  <a:lnTo>
                    <a:pt x="938947" y="597859"/>
                  </a:lnTo>
                  <a:lnTo>
                    <a:pt x="938472" y="584750"/>
                  </a:lnTo>
                  <a:lnTo>
                    <a:pt x="938327" y="571713"/>
                  </a:lnTo>
                  <a:lnTo>
                    <a:pt x="938518" y="558750"/>
                  </a:lnTo>
                  <a:lnTo>
                    <a:pt x="939045" y="545861"/>
                  </a:lnTo>
                  <a:lnTo>
                    <a:pt x="939910" y="533047"/>
                  </a:lnTo>
                  <a:lnTo>
                    <a:pt x="941112" y="520307"/>
                  </a:lnTo>
                  <a:lnTo>
                    <a:pt x="945387" y="495240"/>
                  </a:lnTo>
                  <a:lnTo>
                    <a:pt x="947269" y="482650"/>
                  </a:lnTo>
                  <a:lnTo>
                    <a:pt x="954958" y="445330"/>
                  </a:lnTo>
                  <a:lnTo>
                    <a:pt x="965714" y="408686"/>
                  </a:lnTo>
                  <a:lnTo>
                    <a:pt x="969979" y="396622"/>
                  </a:lnTo>
                  <a:lnTo>
                    <a:pt x="977315" y="372229"/>
                  </a:lnTo>
                  <a:lnTo>
                    <a:pt x="993142" y="336703"/>
                  </a:lnTo>
                  <a:lnTo>
                    <a:pt x="1011961" y="301836"/>
                  </a:lnTo>
                  <a:lnTo>
                    <a:pt x="1033714" y="267616"/>
                  </a:lnTo>
                  <a:lnTo>
                    <a:pt x="1058332" y="234028"/>
                  </a:lnTo>
                  <a:lnTo>
                    <a:pt x="1085723" y="201050"/>
                  </a:lnTo>
                  <a:lnTo>
                    <a:pt x="1115778" y="168660"/>
                  </a:lnTo>
                  <a:lnTo>
                    <a:pt x="1148383" y="136832"/>
                  </a:lnTo>
                  <a:lnTo>
                    <a:pt x="1183411" y="105538"/>
                  </a:lnTo>
                  <a:lnTo>
                    <a:pt x="2022180" y="290407"/>
                  </a:lnTo>
                  <a:lnTo>
                    <a:pt x="2040807" y="333527"/>
                  </a:lnTo>
                  <a:lnTo>
                    <a:pt x="2057011" y="376113"/>
                  </a:lnTo>
                  <a:lnTo>
                    <a:pt x="2070664" y="418137"/>
                  </a:lnTo>
                  <a:lnTo>
                    <a:pt x="2081652" y="459573"/>
                  </a:lnTo>
                  <a:lnTo>
                    <a:pt x="2089865" y="500398"/>
                  </a:lnTo>
                  <a:lnTo>
                    <a:pt x="2095213" y="540591"/>
                  </a:lnTo>
                  <a:lnTo>
                    <a:pt x="2097626" y="580137"/>
                  </a:lnTo>
                  <a:lnTo>
                    <a:pt x="2097768" y="593173"/>
                  </a:lnTo>
                  <a:lnTo>
                    <a:pt x="2097576" y="606136"/>
                  </a:lnTo>
                  <a:lnTo>
                    <a:pt x="2097046" y="619024"/>
                  </a:lnTo>
                  <a:lnTo>
                    <a:pt x="2093445" y="644240"/>
                  </a:lnTo>
                  <a:lnTo>
                    <a:pt x="2092241" y="656979"/>
                  </a:lnTo>
                  <a:lnTo>
                    <a:pt x="2086587" y="694748"/>
                  </a:lnTo>
                  <a:lnTo>
                    <a:pt x="2077873" y="731841"/>
                  </a:lnTo>
                  <a:lnTo>
                    <a:pt x="2074288" y="744056"/>
                  </a:lnTo>
                  <a:lnTo>
                    <a:pt x="2067629" y="768598"/>
                  </a:lnTo>
                  <a:lnTo>
                    <a:pt x="2053821" y="804569"/>
                  </a:lnTo>
                  <a:lnTo>
                    <a:pt x="2036991" y="839874"/>
                  </a:lnTo>
                  <a:lnTo>
                    <a:pt x="2017185" y="874523"/>
                  </a:lnTo>
                  <a:lnTo>
                    <a:pt x="2007200" y="898332"/>
                  </a:lnTo>
                  <a:lnTo>
                    <a:pt x="1983527" y="932129"/>
                  </a:lnTo>
                  <a:lnTo>
                    <a:pt x="1957053" y="965308"/>
                  </a:lnTo>
                  <a:lnTo>
                    <a:pt x="1937894" y="987095"/>
                  </a:lnTo>
                  <a:lnTo>
                    <a:pt x="1927875" y="997892"/>
                  </a:lnTo>
                  <a:close/>
                </a:path>
                <a:path w="2098040" h="1481454">
                  <a:moveTo>
                    <a:pt x="0" y="1470309"/>
                  </a:moveTo>
                  <a:lnTo>
                    <a:pt x="28483" y="1385554"/>
                  </a:lnTo>
                  <a:lnTo>
                    <a:pt x="46096" y="1337416"/>
                  </a:lnTo>
                  <a:lnTo>
                    <a:pt x="65226" y="1289614"/>
                  </a:lnTo>
                  <a:lnTo>
                    <a:pt x="86051" y="1242184"/>
                  </a:lnTo>
                  <a:lnTo>
                    <a:pt x="108750" y="1195168"/>
                  </a:lnTo>
                  <a:lnTo>
                    <a:pt x="130767" y="1161006"/>
                  </a:lnTo>
                  <a:lnTo>
                    <a:pt x="157747" y="1114933"/>
                  </a:lnTo>
                  <a:lnTo>
                    <a:pt x="184401" y="1081794"/>
                  </a:lnTo>
                  <a:lnTo>
                    <a:pt x="216375" y="1036822"/>
                  </a:lnTo>
                  <a:lnTo>
                    <a:pt x="248380" y="1004861"/>
                  </a:lnTo>
                  <a:lnTo>
                    <a:pt x="282092" y="973277"/>
                  </a:lnTo>
                  <a:lnTo>
                    <a:pt x="318094" y="942198"/>
                  </a:lnTo>
                  <a:lnTo>
                    <a:pt x="356210" y="911584"/>
                  </a:lnTo>
                  <a:lnTo>
                    <a:pt x="396266" y="881398"/>
                  </a:lnTo>
                  <a:lnTo>
                    <a:pt x="438084" y="851601"/>
                  </a:lnTo>
                  <a:lnTo>
                    <a:pt x="478757" y="834556"/>
                  </a:lnTo>
                  <a:lnTo>
                    <a:pt x="520841" y="817822"/>
                  </a:lnTo>
                  <a:lnTo>
                    <a:pt x="566894" y="788958"/>
                  </a:lnTo>
                  <a:lnTo>
                    <a:pt x="611274" y="772730"/>
                  </a:lnTo>
                  <a:lnTo>
                    <a:pt x="656539" y="756697"/>
                  </a:lnTo>
                  <a:lnTo>
                    <a:pt x="716119" y="743819"/>
                  </a:lnTo>
                  <a:lnTo>
                    <a:pt x="779073" y="731685"/>
                  </a:lnTo>
                  <a:lnTo>
                    <a:pt x="832717" y="730503"/>
                  </a:lnTo>
                  <a:lnTo>
                    <a:pt x="869834" y="725679"/>
                  </a:lnTo>
                  <a:lnTo>
                    <a:pt x="875009" y="739825"/>
                  </a:lnTo>
                  <a:lnTo>
                    <a:pt x="368349" y="1200366"/>
                  </a:lnTo>
                  <a:lnTo>
                    <a:pt x="174143" y="1469677"/>
                  </a:lnTo>
                  <a:lnTo>
                    <a:pt x="0" y="1470309"/>
                  </a:lnTo>
                  <a:close/>
                </a:path>
                <a:path w="2098040" h="1481454">
                  <a:moveTo>
                    <a:pt x="521749" y="1481267"/>
                  </a:moveTo>
                  <a:lnTo>
                    <a:pt x="753765" y="1168270"/>
                  </a:lnTo>
                  <a:lnTo>
                    <a:pt x="905264" y="876541"/>
                  </a:lnTo>
                  <a:lnTo>
                    <a:pt x="946820" y="755652"/>
                  </a:lnTo>
                  <a:lnTo>
                    <a:pt x="944096" y="807071"/>
                  </a:lnTo>
                  <a:lnTo>
                    <a:pt x="938378" y="857830"/>
                  </a:lnTo>
                  <a:lnTo>
                    <a:pt x="932892" y="895635"/>
                  </a:lnTo>
                  <a:lnTo>
                    <a:pt x="922661" y="945400"/>
                  </a:lnTo>
                  <a:lnTo>
                    <a:pt x="910912" y="994829"/>
                  </a:lnTo>
                  <a:lnTo>
                    <a:pt x="900870" y="1031630"/>
                  </a:lnTo>
                  <a:lnTo>
                    <a:pt x="887559" y="1080716"/>
                  </a:lnTo>
                  <a:lnTo>
                    <a:pt x="874088" y="1129766"/>
                  </a:lnTo>
                  <a:lnTo>
                    <a:pt x="860341" y="1178755"/>
                  </a:lnTo>
                  <a:lnTo>
                    <a:pt x="846144" y="1227646"/>
                  </a:lnTo>
                  <a:lnTo>
                    <a:pt x="831321" y="1276398"/>
                  </a:lnTo>
                  <a:lnTo>
                    <a:pt x="815697" y="1324973"/>
                  </a:lnTo>
                  <a:lnTo>
                    <a:pt x="799096" y="1373334"/>
                  </a:lnTo>
                  <a:lnTo>
                    <a:pt x="781342" y="1421440"/>
                  </a:lnTo>
                  <a:lnTo>
                    <a:pt x="764995" y="1456851"/>
                  </a:lnTo>
                  <a:lnTo>
                    <a:pt x="756914" y="1481080"/>
                  </a:lnTo>
                  <a:lnTo>
                    <a:pt x="521749" y="1481267"/>
                  </a:lnTo>
                  <a:close/>
                </a:path>
                <a:path w="2098040" h="1481454">
                  <a:moveTo>
                    <a:pt x="1840480" y="1069663"/>
                  </a:moveTo>
                  <a:lnTo>
                    <a:pt x="1020650" y="888968"/>
                  </a:lnTo>
                  <a:lnTo>
                    <a:pt x="1001254" y="845679"/>
                  </a:lnTo>
                  <a:lnTo>
                    <a:pt x="984228" y="802912"/>
                  </a:lnTo>
                  <a:lnTo>
                    <a:pt x="979101" y="788777"/>
                  </a:lnTo>
                  <a:lnTo>
                    <a:pt x="1920298" y="996222"/>
                  </a:lnTo>
                  <a:lnTo>
                    <a:pt x="1887693" y="1028050"/>
                  </a:lnTo>
                  <a:lnTo>
                    <a:pt x="1852665" y="1059344"/>
                  </a:lnTo>
                  <a:lnTo>
                    <a:pt x="1840480" y="1069663"/>
                  </a:lnTo>
                  <a:close/>
                </a:path>
                <a:path w="2098040" h="1481454">
                  <a:moveTo>
                    <a:pt x="1792053" y="1098004"/>
                  </a:moveTo>
                  <a:lnTo>
                    <a:pt x="1052676" y="935041"/>
                  </a:lnTo>
                  <a:lnTo>
                    <a:pt x="1045006" y="920346"/>
                  </a:lnTo>
                  <a:lnTo>
                    <a:pt x="1037566" y="905701"/>
                  </a:lnTo>
                  <a:lnTo>
                    <a:pt x="1030354" y="891107"/>
                  </a:lnTo>
                  <a:lnTo>
                    <a:pt x="1830775" y="1067524"/>
                  </a:lnTo>
                  <a:lnTo>
                    <a:pt x="1818097" y="1077735"/>
                  </a:lnTo>
                  <a:lnTo>
                    <a:pt x="1805190" y="1087895"/>
                  </a:lnTo>
                  <a:lnTo>
                    <a:pt x="1792053" y="1098004"/>
                  </a:lnTo>
                  <a:close/>
                </a:path>
                <a:path w="2098040" h="1481454">
                  <a:moveTo>
                    <a:pt x="1754053" y="1115638"/>
                  </a:moveTo>
                  <a:lnTo>
                    <a:pt x="1079741" y="967016"/>
                  </a:lnTo>
                  <a:lnTo>
                    <a:pt x="1071423" y="952178"/>
                  </a:lnTo>
                  <a:lnTo>
                    <a:pt x="1063308" y="937385"/>
                  </a:lnTo>
                  <a:lnTo>
                    <a:pt x="1781420" y="1095661"/>
                  </a:lnTo>
                  <a:lnTo>
                    <a:pt x="1767838" y="1105672"/>
                  </a:lnTo>
                  <a:lnTo>
                    <a:pt x="1754053" y="1115638"/>
                  </a:lnTo>
                  <a:close/>
                </a:path>
                <a:path w="2098040" h="1481454">
                  <a:moveTo>
                    <a:pt x="1714226" y="1132870"/>
                  </a:moveTo>
                  <a:lnTo>
                    <a:pt x="1108634" y="999394"/>
                  </a:lnTo>
                  <a:lnTo>
                    <a:pt x="1099720" y="984424"/>
                  </a:lnTo>
                  <a:lnTo>
                    <a:pt x="1090996" y="969497"/>
                  </a:lnTo>
                  <a:lnTo>
                    <a:pt x="1742798" y="1113158"/>
                  </a:lnTo>
                  <a:lnTo>
                    <a:pt x="1728607" y="1123035"/>
                  </a:lnTo>
                  <a:lnTo>
                    <a:pt x="1714226" y="1132870"/>
                  </a:lnTo>
                  <a:close/>
                </a:path>
                <a:path w="2098040" h="1481454">
                  <a:moveTo>
                    <a:pt x="1687673" y="1140022"/>
                  </a:moveTo>
                  <a:lnTo>
                    <a:pt x="1129720" y="1017046"/>
                  </a:lnTo>
                  <a:lnTo>
                    <a:pt x="1120456" y="1002000"/>
                  </a:lnTo>
                  <a:lnTo>
                    <a:pt x="1702404" y="1130264"/>
                  </a:lnTo>
                  <a:lnTo>
                    <a:pt x="1687673" y="1140022"/>
                  </a:lnTo>
                  <a:close/>
                </a:path>
                <a:path w="2098040" h="1481454">
                  <a:moveTo>
                    <a:pt x="1660432" y="1147023"/>
                  </a:moveTo>
                  <a:lnTo>
                    <a:pt x="1151494" y="1034850"/>
                  </a:lnTo>
                  <a:lnTo>
                    <a:pt x="1141894" y="1019729"/>
                  </a:lnTo>
                  <a:lnTo>
                    <a:pt x="1675500" y="1137339"/>
                  </a:lnTo>
                  <a:lnTo>
                    <a:pt x="1660432" y="1147023"/>
                  </a:lnTo>
                  <a:close/>
                </a:path>
                <a:path w="2098040" h="1481454">
                  <a:moveTo>
                    <a:pt x="1632593" y="1153892"/>
                  </a:moveTo>
                  <a:lnTo>
                    <a:pt x="1173866" y="1052786"/>
                  </a:lnTo>
                  <a:lnTo>
                    <a:pt x="1163974" y="1037601"/>
                  </a:lnTo>
                  <a:lnTo>
                    <a:pt x="1647952" y="1144272"/>
                  </a:lnTo>
                  <a:lnTo>
                    <a:pt x="1632593" y="1153892"/>
                  </a:lnTo>
                  <a:close/>
                </a:path>
                <a:path w="2098040" h="1481454">
                  <a:moveTo>
                    <a:pt x="1604187" y="1160636"/>
                  </a:moveTo>
                  <a:lnTo>
                    <a:pt x="1196805" y="1070847"/>
                  </a:lnTo>
                  <a:lnTo>
                    <a:pt x="1186637" y="1055601"/>
                  </a:lnTo>
                  <a:lnTo>
                    <a:pt x="1619822" y="1151077"/>
                  </a:lnTo>
                  <a:lnTo>
                    <a:pt x="1604187" y="1160636"/>
                  </a:lnTo>
                  <a:close/>
                </a:path>
                <a:path w="2098040" h="1481454">
                  <a:moveTo>
                    <a:pt x="1562059" y="1164355"/>
                  </a:moveTo>
                  <a:lnTo>
                    <a:pt x="1233466" y="1091932"/>
                  </a:lnTo>
                  <a:lnTo>
                    <a:pt x="1222953" y="1076610"/>
                  </a:lnTo>
                  <a:lnTo>
                    <a:pt x="1578039" y="1154873"/>
                  </a:lnTo>
                  <a:lnTo>
                    <a:pt x="1562059" y="1164355"/>
                  </a:lnTo>
                  <a:close/>
                </a:path>
                <a:path w="2098040" h="1481454">
                  <a:moveTo>
                    <a:pt x="1519040" y="1167879"/>
                  </a:moveTo>
                  <a:lnTo>
                    <a:pt x="1271017" y="1113213"/>
                  </a:lnTo>
                  <a:lnTo>
                    <a:pt x="1260240" y="1097833"/>
                  </a:lnTo>
                  <a:lnTo>
                    <a:pt x="1535285" y="1158454"/>
                  </a:lnTo>
                  <a:lnTo>
                    <a:pt x="1519040" y="1167879"/>
                  </a:lnTo>
                  <a:close/>
                </a:path>
                <a:path w="2098040" h="1481454">
                  <a:moveTo>
                    <a:pt x="1447771" y="1165175"/>
                  </a:moveTo>
                  <a:lnTo>
                    <a:pt x="1336819" y="1140721"/>
                  </a:lnTo>
                  <a:lnTo>
                    <a:pt x="1325743" y="1125275"/>
                  </a:lnTo>
                  <a:lnTo>
                    <a:pt x="1464315" y="1155817"/>
                  </a:lnTo>
                  <a:lnTo>
                    <a:pt x="1447771" y="1165175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091953" y="0"/>
            <a:ext cx="3196590" cy="3138805"/>
            <a:chOff x="15091953" y="0"/>
            <a:chExt cx="3196590" cy="3138805"/>
          </a:xfrm>
        </p:grpSpPr>
        <p:sp>
          <p:nvSpPr>
            <p:cNvPr id="11" name="object 11"/>
            <p:cNvSpPr/>
            <p:nvPr/>
          </p:nvSpPr>
          <p:spPr>
            <a:xfrm>
              <a:off x="15091944" y="11"/>
              <a:ext cx="3148330" cy="2572385"/>
            </a:xfrm>
            <a:custGeom>
              <a:avLst/>
              <a:gdLst/>
              <a:ahLst/>
              <a:cxnLst/>
              <a:rect l="l" t="t" r="r" b="b"/>
              <a:pathLst>
                <a:path w="3148330" h="2572385">
                  <a:moveTo>
                    <a:pt x="3147720" y="0"/>
                  </a:moveTo>
                  <a:lnTo>
                    <a:pt x="3095142" y="0"/>
                  </a:lnTo>
                  <a:lnTo>
                    <a:pt x="251968" y="0"/>
                  </a:lnTo>
                  <a:lnTo>
                    <a:pt x="248653" y="5054"/>
                  </a:lnTo>
                  <a:lnTo>
                    <a:pt x="221361" y="49568"/>
                  </a:lnTo>
                  <a:lnTo>
                    <a:pt x="195440" y="94945"/>
                  </a:lnTo>
                  <a:lnTo>
                    <a:pt x="172631" y="137985"/>
                  </a:lnTo>
                  <a:lnTo>
                    <a:pt x="151257" y="181698"/>
                  </a:lnTo>
                  <a:lnTo>
                    <a:pt x="131318" y="226034"/>
                  </a:lnTo>
                  <a:lnTo>
                    <a:pt x="112788" y="270954"/>
                  </a:lnTo>
                  <a:lnTo>
                    <a:pt x="95669" y="316420"/>
                  </a:lnTo>
                  <a:lnTo>
                    <a:pt x="79971" y="362381"/>
                  </a:lnTo>
                  <a:lnTo>
                    <a:pt x="65684" y="408813"/>
                  </a:lnTo>
                  <a:lnTo>
                    <a:pt x="52819" y="455650"/>
                  </a:lnTo>
                  <a:lnTo>
                    <a:pt x="41351" y="502869"/>
                  </a:lnTo>
                  <a:lnTo>
                    <a:pt x="31292" y="550418"/>
                  </a:lnTo>
                  <a:lnTo>
                    <a:pt x="22631" y="598258"/>
                  </a:lnTo>
                  <a:lnTo>
                    <a:pt x="15379" y="646353"/>
                  </a:lnTo>
                  <a:lnTo>
                    <a:pt x="9512" y="694651"/>
                  </a:lnTo>
                  <a:lnTo>
                    <a:pt x="5054" y="743127"/>
                  </a:lnTo>
                  <a:lnTo>
                    <a:pt x="1981" y="791718"/>
                  </a:lnTo>
                  <a:lnTo>
                    <a:pt x="292" y="840397"/>
                  </a:lnTo>
                  <a:lnTo>
                    <a:pt x="0" y="889114"/>
                  </a:lnTo>
                  <a:lnTo>
                    <a:pt x="1092" y="937831"/>
                  </a:lnTo>
                  <a:lnTo>
                    <a:pt x="3568" y="986497"/>
                  </a:lnTo>
                  <a:lnTo>
                    <a:pt x="7416" y="1035088"/>
                  </a:lnTo>
                  <a:lnTo>
                    <a:pt x="12649" y="1083564"/>
                  </a:lnTo>
                  <a:lnTo>
                    <a:pt x="19265" y="1131849"/>
                  </a:lnTo>
                  <a:lnTo>
                    <a:pt x="27241" y="1179944"/>
                  </a:lnTo>
                  <a:lnTo>
                    <a:pt x="36588" y="1227772"/>
                  </a:lnTo>
                  <a:lnTo>
                    <a:pt x="47307" y="1275321"/>
                  </a:lnTo>
                  <a:lnTo>
                    <a:pt x="59397" y="1322527"/>
                  </a:lnTo>
                  <a:lnTo>
                    <a:pt x="72834" y="1369352"/>
                  </a:lnTo>
                  <a:lnTo>
                    <a:pt x="87642" y="1415770"/>
                  </a:lnTo>
                  <a:lnTo>
                    <a:pt x="103809" y="1461719"/>
                  </a:lnTo>
                  <a:lnTo>
                    <a:pt x="121323" y="1507172"/>
                  </a:lnTo>
                  <a:lnTo>
                    <a:pt x="140195" y="1552079"/>
                  </a:lnTo>
                  <a:lnTo>
                    <a:pt x="160413" y="1596402"/>
                  </a:lnTo>
                  <a:lnTo>
                    <a:pt x="181978" y="1640090"/>
                  </a:lnTo>
                  <a:lnTo>
                    <a:pt x="204863" y="1683092"/>
                  </a:lnTo>
                  <a:lnTo>
                    <a:pt x="228993" y="1725358"/>
                  </a:lnTo>
                  <a:lnTo>
                    <a:pt x="254342" y="1766874"/>
                  </a:lnTo>
                  <a:lnTo>
                    <a:pt x="280885" y="1807603"/>
                  </a:lnTo>
                  <a:lnTo>
                    <a:pt x="308584" y="1847545"/>
                  </a:lnTo>
                  <a:lnTo>
                    <a:pt x="337413" y="1886661"/>
                  </a:lnTo>
                  <a:lnTo>
                    <a:pt x="367334" y="1924951"/>
                  </a:lnTo>
                  <a:lnTo>
                    <a:pt x="398322" y="1962391"/>
                  </a:lnTo>
                  <a:lnTo>
                    <a:pt x="430364" y="1998954"/>
                  </a:lnTo>
                  <a:lnTo>
                    <a:pt x="463397" y="2034628"/>
                  </a:lnTo>
                  <a:lnTo>
                    <a:pt x="497408" y="2069401"/>
                  </a:lnTo>
                  <a:lnTo>
                    <a:pt x="532371" y="2103234"/>
                  </a:lnTo>
                  <a:lnTo>
                    <a:pt x="568236" y="2136127"/>
                  </a:lnTo>
                  <a:lnTo>
                    <a:pt x="604989" y="2168055"/>
                  </a:lnTo>
                  <a:lnTo>
                    <a:pt x="642594" y="2198992"/>
                  </a:lnTo>
                  <a:lnTo>
                    <a:pt x="681024" y="2228926"/>
                  </a:lnTo>
                  <a:lnTo>
                    <a:pt x="720242" y="2257844"/>
                  </a:lnTo>
                  <a:lnTo>
                    <a:pt x="760222" y="2285708"/>
                  </a:lnTo>
                  <a:lnTo>
                    <a:pt x="800938" y="2312517"/>
                  </a:lnTo>
                  <a:lnTo>
                    <a:pt x="842352" y="2338235"/>
                  </a:lnTo>
                  <a:lnTo>
                    <a:pt x="884428" y="2362860"/>
                  </a:lnTo>
                  <a:lnTo>
                    <a:pt x="927138" y="2386368"/>
                  </a:lnTo>
                  <a:lnTo>
                    <a:pt x="970470" y="2408745"/>
                  </a:lnTo>
                  <a:lnTo>
                    <a:pt x="1014361" y="2429954"/>
                  </a:lnTo>
                  <a:lnTo>
                    <a:pt x="1058811" y="2449982"/>
                  </a:lnTo>
                  <a:lnTo>
                    <a:pt x="1103769" y="2468829"/>
                  </a:lnTo>
                  <a:lnTo>
                    <a:pt x="1149223" y="2486456"/>
                  </a:lnTo>
                  <a:lnTo>
                    <a:pt x="1195120" y="2502839"/>
                  </a:lnTo>
                  <a:lnTo>
                    <a:pt x="1241437" y="2517991"/>
                  </a:lnTo>
                  <a:lnTo>
                    <a:pt x="1288161" y="2531859"/>
                  </a:lnTo>
                  <a:lnTo>
                    <a:pt x="1335239" y="2544432"/>
                  </a:lnTo>
                  <a:lnTo>
                    <a:pt x="1374330" y="2553728"/>
                  </a:lnTo>
                  <a:lnTo>
                    <a:pt x="1380566" y="2558821"/>
                  </a:lnTo>
                  <a:lnTo>
                    <a:pt x="1380744" y="2558465"/>
                  </a:lnTo>
                  <a:lnTo>
                    <a:pt x="1427772" y="2568879"/>
                  </a:lnTo>
                  <a:lnTo>
                    <a:pt x="1474444" y="2572270"/>
                  </a:lnTo>
                  <a:lnTo>
                    <a:pt x="1520659" y="2569514"/>
                  </a:lnTo>
                  <a:lnTo>
                    <a:pt x="1566354" y="2561526"/>
                  </a:lnTo>
                  <a:lnTo>
                    <a:pt x="1611439" y="2549156"/>
                  </a:lnTo>
                  <a:lnTo>
                    <a:pt x="1655851" y="2533332"/>
                  </a:lnTo>
                  <a:lnTo>
                    <a:pt x="1699514" y="2514904"/>
                  </a:lnTo>
                  <a:lnTo>
                    <a:pt x="1742338" y="2494762"/>
                  </a:lnTo>
                  <a:lnTo>
                    <a:pt x="1784248" y="2473820"/>
                  </a:lnTo>
                  <a:lnTo>
                    <a:pt x="1828165" y="2451430"/>
                  </a:lnTo>
                  <a:lnTo>
                    <a:pt x="1872284" y="2429484"/>
                  </a:lnTo>
                  <a:lnTo>
                    <a:pt x="1916607" y="2408009"/>
                  </a:lnTo>
                  <a:lnTo>
                    <a:pt x="1961134" y="2386977"/>
                  </a:lnTo>
                  <a:lnTo>
                    <a:pt x="2005850" y="2366403"/>
                  </a:lnTo>
                  <a:lnTo>
                    <a:pt x="2050770" y="2346287"/>
                  </a:lnTo>
                  <a:lnTo>
                    <a:pt x="2095893" y="2326614"/>
                  </a:lnTo>
                  <a:lnTo>
                    <a:pt x="2141220" y="2307412"/>
                  </a:lnTo>
                  <a:lnTo>
                    <a:pt x="2294712" y="2249754"/>
                  </a:lnTo>
                  <a:lnTo>
                    <a:pt x="2311412" y="2240051"/>
                  </a:lnTo>
                  <a:lnTo>
                    <a:pt x="2324531" y="2235111"/>
                  </a:lnTo>
                  <a:lnTo>
                    <a:pt x="2332647" y="2227478"/>
                  </a:lnTo>
                  <a:lnTo>
                    <a:pt x="2361920" y="2208466"/>
                  </a:lnTo>
                  <a:lnTo>
                    <a:pt x="2393861" y="2185390"/>
                  </a:lnTo>
                  <a:lnTo>
                    <a:pt x="2424696" y="2160701"/>
                  </a:lnTo>
                  <a:lnTo>
                    <a:pt x="2454262" y="2134501"/>
                  </a:lnTo>
                  <a:lnTo>
                    <a:pt x="2482431" y="2106955"/>
                  </a:lnTo>
                  <a:lnTo>
                    <a:pt x="2509177" y="2078024"/>
                  </a:lnTo>
                  <a:lnTo>
                    <a:pt x="2534526" y="2047735"/>
                  </a:lnTo>
                  <a:lnTo>
                    <a:pt x="2558351" y="2016213"/>
                  </a:lnTo>
                  <a:lnTo>
                    <a:pt x="2580525" y="1983651"/>
                  </a:lnTo>
                  <a:lnTo>
                    <a:pt x="2601036" y="1950008"/>
                  </a:lnTo>
                  <a:lnTo>
                    <a:pt x="2619908" y="1915299"/>
                  </a:lnTo>
                  <a:lnTo>
                    <a:pt x="2637040" y="1879714"/>
                  </a:lnTo>
                  <a:lnTo>
                    <a:pt x="2652344" y="1843405"/>
                  </a:lnTo>
                  <a:lnTo>
                    <a:pt x="2665819" y="1806371"/>
                  </a:lnTo>
                  <a:lnTo>
                    <a:pt x="2677464" y="1768627"/>
                  </a:lnTo>
                  <a:lnTo>
                    <a:pt x="2689072" y="1721104"/>
                  </a:lnTo>
                  <a:lnTo>
                    <a:pt x="2697924" y="1673186"/>
                  </a:lnTo>
                  <a:lnTo>
                    <a:pt x="2704338" y="1624926"/>
                  </a:lnTo>
                  <a:lnTo>
                    <a:pt x="2708579" y="1576374"/>
                  </a:lnTo>
                  <a:lnTo>
                    <a:pt x="2710967" y="1527556"/>
                  </a:lnTo>
                  <a:lnTo>
                    <a:pt x="2711767" y="1478534"/>
                  </a:lnTo>
                  <a:lnTo>
                    <a:pt x="2711272" y="1429321"/>
                  </a:lnTo>
                  <a:lnTo>
                    <a:pt x="2709799" y="1379982"/>
                  </a:lnTo>
                  <a:lnTo>
                    <a:pt x="2707602" y="1330540"/>
                  </a:lnTo>
                  <a:lnTo>
                    <a:pt x="2699702" y="1182077"/>
                  </a:lnTo>
                  <a:lnTo>
                    <a:pt x="2697594" y="1132674"/>
                  </a:lnTo>
                  <a:lnTo>
                    <a:pt x="2696235" y="1083386"/>
                  </a:lnTo>
                  <a:lnTo>
                    <a:pt x="2695905" y="1034249"/>
                  </a:lnTo>
                  <a:lnTo>
                    <a:pt x="2696908" y="985304"/>
                  </a:lnTo>
                  <a:lnTo>
                    <a:pt x="2699537" y="936586"/>
                  </a:lnTo>
                  <a:lnTo>
                    <a:pt x="2704058" y="888149"/>
                  </a:lnTo>
                  <a:lnTo>
                    <a:pt x="2710789" y="840028"/>
                  </a:lnTo>
                  <a:lnTo>
                    <a:pt x="2720009" y="792264"/>
                  </a:lnTo>
                  <a:lnTo>
                    <a:pt x="2732011" y="744893"/>
                  </a:lnTo>
                  <a:lnTo>
                    <a:pt x="2747581" y="696214"/>
                  </a:lnTo>
                  <a:lnTo>
                    <a:pt x="2765933" y="648716"/>
                  </a:lnTo>
                  <a:lnTo>
                    <a:pt x="2786735" y="602259"/>
                  </a:lnTo>
                  <a:lnTo>
                    <a:pt x="2809659" y="556729"/>
                  </a:lnTo>
                  <a:lnTo>
                    <a:pt x="2834373" y="511962"/>
                  </a:lnTo>
                  <a:lnTo>
                    <a:pt x="2860535" y="467855"/>
                  </a:lnTo>
                  <a:lnTo>
                    <a:pt x="2887827" y="424243"/>
                  </a:lnTo>
                  <a:lnTo>
                    <a:pt x="2915907" y="381000"/>
                  </a:lnTo>
                  <a:lnTo>
                    <a:pt x="3001619" y="252120"/>
                  </a:lnTo>
                  <a:lnTo>
                    <a:pt x="3029559" y="209003"/>
                  </a:lnTo>
                  <a:lnTo>
                    <a:pt x="3057194" y="164998"/>
                  </a:lnTo>
                  <a:lnTo>
                    <a:pt x="3083864" y="120345"/>
                  </a:lnTo>
                  <a:lnTo>
                    <a:pt x="3109391" y="75006"/>
                  </a:lnTo>
                  <a:lnTo>
                    <a:pt x="3133610" y="28994"/>
                  </a:lnTo>
                  <a:lnTo>
                    <a:pt x="3147720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68783" y="988742"/>
              <a:ext cx="1919605" cy="2149475"/>
            </a:xfrm>
            <a:custGeom>
              <a:avLst/>
              <a:gdLst/>
              <a:ahLst/>
              <a:cxnLst/>
              <a:rect l="l" t="t" r="r" b="b"/>
              <a:pathLst>
                <a:path w="1919605" h="2149475">
                  <a:moveTo>
                    <a:pt x="1919215" y="2143974"/>
                  </a:moveTo>
                  <a:lnTo>
                    <a:pt x="1893262" y="2146065"/>
                  </a:lnTo>
                  <a:lnTo>
                    <a:pt x="1844144" y="2148489"/>
                  </a:lnTo>
                  <a:lnTo>
                    <a:pt x="1794807" y="2149471"/>
                  </a:lnTo>
                  <a:lnTo>
                    <a:pt x="1745307" y="2149077"/>
                  </a:lnTo>
                  <a:lnTo>
                    <a:pt x="1695700" y="2147375"/>
                  </a:lnTo>
                  <a:lnTo>
                    <a:pt x="1646042" y="2144433"/>
                  </a:lnTo>
                  <a:lnTo>
                    <a:pt x="1596389" y="2140319"/>
                  </a:lnTo>
                  <a:lnTo>
                    <a:pt x="1546797" y="2135100"/>
                  </a:lnTo>
                  <a:lnTo>
                    <a:pt x="1497321" y="2128844"/>
                  </a:lnTo>
                  <a:lnTo>
                    <a:pt x="1448017" y="2121617"/>
                  </a:lnTo>
                  <a:lnTo>
                    <a:pt x="1398942" y="2113489"/>
                  </a:lnTo>
                  <a:lnTo>
                    <a:pt x="1350151" y="2104527"/>
                  </a:lnTo>
                  <a:lnTo>
                    <a:pt x="1301699" y="2094798"/>
                  </a:lnTo>
                  <a:lnTo>
                    <a:pt x="1253644" y="2084369"/>
                  </a:lnTo>
                  <a:lnTo>
                    <a:pt x="1206040" y="2073309"/>
                  </a:lnTo>
                  <a:lnTo>
                    <a:pt x="1158944" y="2061686"/>
                  </a:lnTo>
                  <a:lnTo>
                    <a:pt x="1112411" y="2049566"/>
                  </a:lnTo>
                  <a:lnTo>
                    <a:pt x="1066497" y="2037017"/>
                  </a:lnTo>
                  <a:lnTo>
                    <a:pt x="1021258" y="2024107"/>
                  </a:lnTo>
                  <a:lnTo>
                    <a:pt x="974152" y="2009596"/>
                  </a:lnTo>
                  <a:lnTo>
                    <a:pt x="927499" y="1993715"/>
                  </a:lnTo>
                  <a:lnTo>
                    <a:pt x="881350" y="1976472"/>
                  </a:lnTo>
                  <a:lnTo>
                    <a:pt x="835759" y="1957875"/>
                  </a:lnTo>
                  <a:lnTo>
                    <a:pt x="790776" y="1937932"/>
                  </a:lnTo>
                  <a:lnTo>
                    <a:pt x="746454" y="1916651"/>
                  </a:lnTo>
                  <a:lnTo>
                    <a:pt x="702844" y="1894041"/>
                  </a:lnTo>
                  <a:lnTo>
                    <a:pt x="659999" y="1870109"/>
                  </a:lnTo>
                  <a:lnTo>
                    <a:pt x="617971" y="1844864"/>
                  </a:lnTo>
                  <a:lnTo>
                    <a:pt x="576811" y="1818313"/>
                  </a:lnTo>
                  <a:lnTo>
                    <a:pt x="536571" y="1790465"/>
                  </a:lnTo>
                  <a:lnTo>
                    <a:pt x="497303" y="1761328"/>
                  </a:lnTo>
                  <a:lnTo>
                    <a:pt x="459059" y="1730910"/>
                  </a:lnTo>
                  <a:lnTo>
                    <a:pt x="421891" y="1699219"/>
                  </a:lnTo>
                  <a:lnTo>
                    <a:pt x="385851" y="1666263"/>
                  </a:lnTo>
                  <a:lnTo>
                    <a:pt x="350991" y="1632051"/>
                  </a:lnTo>
                  <a:lnTo>
                    <a:pt x="317362" y="1596589"/>
                  </a:lnTo>
                  <a:lnTo>
                    <a:pt x="285017" y="1559888"/>
                  </a:lnTo>
                  <a:lnTo>
                    <a:pt x="254008" y="1521954"/>
                  </a:lnTo>
                  <a:lnTo>
                    <a:pt x="224386" y="1482795"/>
                  </a:lnTo>
                  <a:lnTo>
                    <a:pt x="196203" y="1442420"/>
                  </a:lnTo>
                  <a:lnTo>
                    <a:pt x="169511" y="1400838"/>
                  </a:lnTo>
                  <a:lnTo>
                    <a:pt x="144362" y="1358055"/>
                  </a:lnTo>
                  <a:lnTo>
                    <a:pt x="120809" y="1314080"/>
                  </a:lnTo>
                  <a:lnTo>
                    <a:pt x="100180" y="1271907"/>
                  </a:lnTo>
                  <a:lnTo>
                    <a:pt x="80889" y="1228529"/>
                  </a:lnTo>
                  <a:lnTo>
                    <a:pt x="63146" y="1184096"/>
                  </a:lnTo>
                  <a:lnTo>
                    <a:pt x="47161" y="1138762"/>
                  </a:lnTo>
                  <a:lnTo>
                    <a:pt x="33147" y="1092677"/>
                  </a:lnTo>
                  <a:lnTo>
                    <a:pt x="21312" y="1045992"/>
                  </a:lnTo>
                  <a:lnTo>
                    <a:pt x="11870" y="998859"/>
                  </a:lnTo>
                  <a:lnTo>
                    <a:pt x="5029" y="951430"/>
                  </a:lnTo>
                  <a:lnTo>
                    <a:pt x="1002" y="903856"/>
                  </a:lnTo>
                  <a:lnTo>
                    <a:pt x="0" y="856289"/>
                  </a:lnTo>
                  <a:lnTo>
                    <a:pt x="2232" y="808879"/>
                  </a:lnTo>
                  <a:lnTo>
                    <a:pt x="7910" y="761779"/>
                  </a:lnTo>
                  <a:lnTo>
                    <a:pt x="17245" y="715140"/>
                  </a:lnTo>
                  <a:lnTo>
                    <a:pt x="30793" y="667125"/>
                  </a:lnTo>
                  <a:lnTo>
                    <a:pt x="47768" y="620600"/>
                  </a:lnTo>
                  <a:lnTo>
                    <a:pt x="67970" y="575615"/>
                  </a:lnTo>
                  <a:lnTo>
                    <a:pt x="91197" y="532221"/>
                  </a:lnTo>
                  <a:lnTo>
                    <a:pt x="117247" y="490466"/>
                  </a:lnTo>
                  <a:lnTo>
                    <a:pt x="145921" y="450401"/>
                  </a:lnTo>
                  <a:lnTo>
                    <a:pt x="177016" y="412075"/>
                  </a:lnTo>
                  <a:lnTo>
                    <a:pt x="210331" y="375537"/>
                  </a:lnTo>
                  <a:lnTo>
                    <a:pt x="245665" y="340839"/>
                  </a:lnTo>
                  <a:lnTo>
                    <a:pt x="282817" y="308028"/>
                  </a:lnTo>
                  <a:lnTo>
                    <a:pt x="321585" y="277155"/>
                  </a:lnTo>
                  <a:lnTo>
                    <a:pt x="361769" y="248270"/>
                  </a:lnTo>
                  <a:lnTo>
                    <a:pt x="403167" y="221421"/>
                  </a:lnTo>
                  <a:lnTo>
                    <a:pt x="441689" y="198515"/>
                  </a:lnTo>
                  <a:lnTo>
                    <a:pt x="481707" y="176370"/>
                  </a:lnTo>
                  <a:lnTo>
                    <a:pt x="523102" y="155084"/>
                  </a:lnTo>
                  <a:lnTo>
                    <a:pt x="565756" y="134751"/>
                  </a:lnTo>
                  <a:lnTo>
                    <a:pt x="609551" y="115467"/>
                  </a:lnTo>
                  <a:lnTo>
                    <a:pt x="654368" y="97329"/>
                  </a:lnTo>
                  <a:lnTo>
                    <a:pt x="700089" y="80432"/>
                  </a:lnTo>
                  <a:lnTo>
                    <a:pt x="746595" y="64872"/>
                  </a:lnTo>
                  <a:lnTo>
                    <a:pt x="793768" y="50744"/>
                  </a:lnTo>
                  <a:lnTo>
                    <a:pt x="841489" y="38144"/>
                  </a:lnTo>
                  <a:lnTo>
                    <a:pt x="889640" y="27168"/>
                  </a:lnTo>
                  <a:lnTo>
                    <a:pt x="938103" y="17912"/>
                  </a:lnTo>
                  <a:lnTo>
                    <a:pt x="986758" y="10471"/>
                  </a:lnTo>
                  <a:lnTo>
                    <a:pt x="1035489" y="4942"/>
                  </a:lnTo>
                  <a:lnTo>
                    <a:pt x="1084175" y="1419"/>
                  </a:lnTo>
                  <a:lnTo>
                    <a:pt x="1132699" y="0"/>
                  </a:lnTo>
                  <a:lnTo>
                    <a:pt x="1180943" y="778"/>
                  </a:lnTo>
                  <a:lnTo>
                    <a:pt x="1228787" y="3851"/>
                  </a:lnTo>
                  <a:lnTo>
                    <a:pt x="1276114" y="9314"/>
                  </a:lnTo>
                  <a:lnTo>
                    <a:pt x="1322804" y="17263"/>
                  </a:lnTo>
                  <a:lnTo>
                    <a:pt x="1368740" y="27793"/>
                  </a:lnTo>
                  <a:lnTo>
                    <a:pt x="1413803" y="41000"/>
                  </a:lnTo>
                  <a:lnTo>
                    <a:pt x="1457875" y="56981"/>
                  </a:lnTo>
                  <a:lnTo>
                    <a:pt x="1500837" y="75830"/>
                  </a:lnTo>
                  <a:lnTo>
                    <a:pt x="1542570" y="97643"/>
                  </a:lnTo>
                  <a:lnTo>
                    <a:pt x="1582957" y="122517"/>
                  </a:lnTo>
                  <a:lnTo>
                    <a:pt x="1621878" y="150547"/>
                  </a:lnTo>
                  <a:lnTo>
                    <a:pt x="1662637" y="185850"/>
                  </a:lnTo>
                  <a:lnTo>
                    <a:pt x="1700167" y="224344"/>
                  </a:lnTo>
                  <a:lnTo>
                    <a:pt x="1735701" y="264851"/>
                  </a:lnTo>
                  <a:lnTo>
                    <a:pt x="1770472" y="306188"/>
                  </a:lnTo>
                  <a:lnTo>
                    <a:pt x="1805713" y="347176"/>
                  </a:lnTo>
                  <a:lnTo>
                    <a:pt x="1842657" y="386634"/>
                  </a:lnTo>
                  <a:lnTo>
                    <a:pt x="1872253" y="413612"/>
                  </a:lnTo>
                  <a:lnTo>
                    <a:pt x="1904036" y="437976"/>
                  </a:lnTo>
                  <a:lnTo>
                    <a:pt x="1919215" y="448148"/>
                  </a:lnTo>
                  <a:lnTo>
                    <a:pt x="1919215" y="2143974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127466" y="302313"/>
              <a:ext cx="160655" cy="613410"/>
            </a:xfrm>
            <a:custGeom>
              <a:avLst/>
              <a:gdLst/>
              <a:ahLst/>
              <a:cxnLst/>
              <a:rect l="l" t="t" r="r" b="b"/>
              <a:pathLst>
                <a:path w="160655" h="613410">
                  <a:moveTo>
                    <a:pt x="160533" y="612999"/>
                  </a:moveTo>
                  <a:lnTo>
                    <a:pt x="125156" y="568116"/>
                  </a:lnTo>
                  <a:lnTo>
                    <a:pt x="97228" y="525343"/>
                  </a:lnTo>
                  <a:lnTo>
                    <a:pt x="72166" y="478646"/>
                  </a:lnTo>
                  <a:lnTo>
                    <a:pt x="51231" y="430051"/>
                  </a:lnTo>
                  <a:lnTo>
                    <a:pt x="34181" y="379893"/>
                  </a:lnTo>
                  <a:lnTo>
                    <a:pt x="20776" y="328507"/>
                  </a:lnTo>
                  <a:lnTo>
                    <a:pt x="10771" y="276226"/>
                  </a:lnTo>
                  <a:lnTo>
                    <a:pt x="3927" y="223384"/>
                  </a:lnTo>
                  <a:lnTo>
                    <a:pt x="0" y="170316"/>
                  </a:lnTo>
                  <a:lnTo>
                    <a:pt x="1727" y="109480"/>
                  </a:lnTo>
                  <a:lnTo>
                    <a:pt x="9503" y="50610"/>
                  </a:lnTo>
                  <a:lnTo>
                    <a:pt x="19171" y="9014"/>
                  </a:lnTo>
                  <a:lnTo>
                    <a:pt x="26569" y="0"/>
                  </a:lnTo>
                  <a:lnTo>
                    <a:pt x="59925" y="82038"/>
                  </a:lnTo>
                  <a:lnTo>
                    <a:pt x="94656" y="160037"/>
                  </a:lnTo>
                  <a:lnTo>
                    <a:pt x="130556" y="234070"/>
                  </a:lnTo>
                  <a:lnTo>
                    <a:pt x="160533" y="291110"/>
                  </a:lnTo>
                  <a:lnTo>
                    <a:pt x="160533" y="612999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968075" y="675618"/>
              <a:ext cx="320040" cy="499109"/>
            </a:xfrm>
            <a:custGeom>
              <a:avLst/>
              <a:gdLst/>
              <a:ahLst/>
              <a:cxnLst/>
              <a:rect l="l" t="t" r="r" b="b"/>
              <a:pathLst>
                <a:path w="320040" h="499109">
                  <a:moveTo>
                    <a:pt x="319923" y="498625"/>
                  </a:moveTo>
                  <a:lnTo>
                    <a:pt x="284804" y="479917"/>
                  </a:lnTo>
                  <a:lnTo>
                    <a:pt x="241226" y="455387"/>
                  </a:lnTo>
                  <a:lnTo>
                    <a:pt x="198839" y="429088"/>
                  </a:lnTo>
                  <a:lnTo>
                    <a:pt x="158522" y="400401"/>
                  </a:lnTo>
                  <a:lnTo>
                    <a:pt x="121156" y="368704"/>
                  </a:lnTo>
                  <a:lnTo>
                    <a:pt x="87622" y="333381"/>
                  </a:lnTo>
                  <a:lnTo>
                    <a:pt x="58800" y="293810"/>
                  </a:lnTo>
                  <a:lnTo>
                    <a:pt x="35147" y="247389"/>
                  </a:lnTo>
                  <a:lnTo>
                    <a:pt x="17317" y="198436"/>
                  </a:lnTo>
                  <a:lnTo>
                    <a:pt x="5528" y="147688"/>
                  </a:lnTo>
                  <a:lnTo>
                    <a:pt x="0" y="95882"/>
                  </a:lnTo>
                  <a:lnTo>
                    <a:pt x="258" y="61685"/>
                  </a:lnTo>
                  <a:lnTo>
                    <a:pt x="3945" y="28572"/>
                  </a:lnTo>
                  <a:lnTo>
                    <a:pt x="8896" y="5144"/>
                  </a:lnTo>
                  <a:lnTo>
                    <a:pt x="12947" y="0"/>
                  </a:lnTo>
                  <a:lnTo>
                    <a:pt x="156366" y="264902"/>
                  </a:lnTo>
                  <a:lnTo>
                    <a:pt x="302595" y="437363"/>
                  </a:lnTo>
                  <a:lnTo>
                    <a:pt x="319923" y="451624"/>
                  </a:lnTo>
                  <a:lnTo>
                    <a:pt x="319923" y="498625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281727" y="48214"/>
              <a:ext cx="6350" cy="198120"/>
            </a:xfrm>
            <a:custGeom>
              <a:avLst/>
              <a:gdLst/>
              <a:ahLst/>
              <a:cxnLst/>
              <a:rect l="l" t="t" r="r" b="b"/>
              <a:pathLst>
                <a:path w="6350" h="198120">
                  <a:moveTo>
                    <a:pt x="6272" y="197842"/>
                  </a:moveTo>
                  <a:lnTo>
                    <a:pt x="4368" y="181421"/>
                  </a:lnTo>
                  <a:lnTo>
                    <a:pt x="270" y="128889"/>
                  </a:lnTo>
                  <a:lnTo>
                    <a:pt x="0" y="72245"/>
                  </a:lnTo>
                  <a:lnTo>
                    <a:pt x="4417" y="13577"/>
                  </a:lnTo>
                  <a:lnTo>
                    <a:pt x="6272" y="0"/>
                  </a:lnTo>
                  <a:lnTo>
                    <a:pt x="6272" y="19784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5109741" y="6665197"/>
            <a:ext cx="2654300" cy="3622040"/>
          </a:xfrm>
          <a:custGeom>
            <a:avLst/>
            <a:gdLst/>
            <a:ahLst/>
            <a:cxnLst/>
            <a:rect l="l" t="t" r="r" b="b"/>
            <a:pathLst>
              <a:path w="2654300" h="3622040">
                <a:moveTo>
                  <a:pt x="824723" y="732684"/>
                </a:moveTo>
                <a:lnTo>
                  <a:pt x="775346" y="769795"/>
                </a:lnTo>
                <a:lnTo>
                  <a:pt x="769403" y="758375"/>
                </a:lnTo>
                <a:lnTo>
                  <a:pt x="760742" y="748998"/>
                </a:lnTo>
                <a:lnTo>
                  <a:pt x="715096" y="687982"/>
                </a:lnTo>
                <a:lnTo>
                  <a:pt x="687619" y="645085"/>
                </a:lnTo>
                <a:lnTo>
                  <a:pt x="654031" y="590893"/>
                </a:lnTo>
                <a:lnTo>
                  <a:pt x="629248" y="545972"/>
                </a:lnTo>
                <a:lnTo>
                  <a:pt x="605291" y="500429"/>
                </a:lnTo>
                <a:lnTo>
                  <a:pt x="583746" y="453074"/>
                </a:lnTo>
                <a:lnTo>
                  <a:pt x="563705" y="404587"/>
                </a:lnTo>
                <a:lnTo>
                  <a:pt x="537203" y="345071"/>
                </a:lnTo>
                <a:lnTo>
                  <a:pt x="519161" y="295081"/>
                </a:lnTo>
                <a:lnTo>
                  <a:pt x="501615" y="244721"/>
                </a:lnTo>
                <a:lnTo>
                  <a:pt x="491856" y="204394"/>
                </a:lnTo>
                <a:lnTo>
                  <a:pt x="475315" y="137390"/>
                </a:lnTo>
                <a:lnTo>
                  <a:pt x="469332" y="78338"/>
                </a:lnTo>
                <a:lnTo>
                  <a:pt x="469484" y="30562"/>
                </a:lnTo>
                <a:lnTo>
                  <a:pt x="478979" y="7538"/>
                </a:lnTo>
                <a:lnTo>
                  <a:pt x="489009" y="0"/>
                </a:lnTo>
                <a:lnTo>
                  <a:pt x="492306" y="13409"/>
                </a:lnTo>
                <a:lnTo>
                  <a:pt x="493536" y="28372"/>
                </a:lnTo>
                <a:lnTo>
                  <a:pt x="501001" y="54535"/>
                </a:lnTo>
                <a:lnTo>
                  <a:pt x="511530" y="94283"/>
                </a:lnTo>
                <a:lnTo>
                  <a:pt x="514464" y="123853"/>
                </a:lnTo>
                <a:lnTo>
                  <a:pt x="532816" y="173608"/>
                </a:lnTo>
                <a:lnTo>
                  <a:pt x="543815" y="213003"/>
                </a:lnTo>
                <a:lnTo>
                  <a:pt x="562845" y="262249"/>
                </a:lnTo>
                <a:lnTo>
                  <a:pt x="582395" y="311104"/>
                </a:lnTo>
                <a:lnTo>
                  <a:pt x="602587" y="359476"/>
                </a:lnTo>
                <a:lnTo>
                  <a:pt x="623543" y="407275"/>
                </a:lnTo>
                <a:lnTo>
                  <a:pt x="645383" y="454409"/>
                </a:lnTo>
                <a:lnTo>
                  <a:pt x="668228" y="500787"/>
                </a:lnTo>
                <a:lnTo>
                  <a:pt x="699832" y="556470"/>
                </a:lnTo>
                <a:lnTo>
                  <a:pt x="741326" y="620606"/>
                </a:lnTo>
                <a:lnTo>
                  <a:pt x="778672" y="671972"/>
                </a:lnTo>
                <a:lnTo>
                  <a:pt x="816902" y="722675"/>
                </a:lnTo>
                <a:lnTo>
                  <a:pt x="824723" y="732684"/>
                </a:lnTo>
                <a:close/>
              </a:path>
              <a:path w="2654300" h="3622040">
                <a:moveTo>
                  <a:pt x="1771910" y="1943129"/>
                </a:moveTo>
                <a:lnTo>
                  <a:pt x="1718606" y="1983193"/>
                </a:lnTo>
                <a:lnTo>
                  <a:pt x="1709994" y="1957890"/>
                </a:lnTo>
                <a:lnTo>
                  <a:pt x="1692580" y="1923318"/>
                </a:lnTo>
                <a:lnTo>
                  <a:pt x="1675895" y="1888196"/>
                </a:lnTo>
                <a:lnTo>
                  <a:pt x="1628030" y="1797074"/>
                </a:lnTo>
                <a:lnTo>
                  <a:pt x="1603768" y="1751761"/>
                </a:lnTo>
                <a:lnTo>
                  <a:pt x="1571180" y="1696818"/>
                </a:lnTo>
                <a:lnTo>
                  <a:pt x="1552801" y="1662970"/>
                </a:lnTo>
                <a:lnTo>
                  <a:pt x="1525658" y="1619822"/>
                </a:lnTo>
                <a:lnTo>
                  <a:pt x="1497771" y="1577233"/>
                </a:lnTo>
                <a:lnTo>
                  <a:pt x="1476784" y="1545345"/>
                </a:lnTo>
                <a:lnTo>
                  <a:pt x="1439817" y="1493693"/>
                </a:lnTo>
                <a:lnTo>
                  <a:pt x="1417287" y="1462966"/>
                </a:lnTo>
                <a:lnTo>
                  <a:pt x="1379043" y="1412274"/>
                </a:lnTo>
                <a:lnTo>
                  <a:pt x="1347630" y="1372335"/>
                </a:lnTo>
                <a:lnTo>
                  <a:pt x="1315550" y="1332897"/>
                </a:lnTo>
                <a:lnTo>
                  <a:pt x="1275187" y="1283798"/>
                </a:lnTo>
                <a:lnTo>
                  <a:pt x="1241813" y="1245333"/>
                </a:lnTo>
                <a:lnTo>
                  <a:pt x="1215442" y="1217492"/>
                </a:lnTo>
                <a:lnTo>
                  <a:pt x="1180825" y="1179961"/>
                </a:lnTo>
                <a:lnTo>
                  <a:pt x="1145607" y="1142883"/>
                </a:lnTo>
                <a:lnTo>
                  <a:pt x="1117429" y="1116399"/>
                </a:lnTo>
                <a:lnTo>
                  <a:pt x="1096090" y="1100663"/>
                </a:lnTo>
                <a:lnTo>
                  <a:pt x="1070421" y="1088182"/>
                </a:lnTo>
                <a:lnTo>
                  <a:pt x="1032044" y="1069365"/>
                </a:lnTo>
                <a:lnTo>
                  <a:pt x="987842" y="1054925"/>
                </a:lnTo>
                <a:lnTo>
                  <a:pt x="929438" y="1035273"/>
                </a:lnTo>
                <a:lnTo>
                  <a:pt x="856085" y="1010969"/>
                </a:lnTo>
                <a:lnTo>
                  <a:pt x="759144" y="988507"/>
                </a:lnTo>
                <a:lnTo>
                  <a:pt x="713547" y="975116"/>
                </a:lnTo>
                <a:lnTo>
                  <a:pt x="681458" y="967460"/>
                </a:lnTo>
                <a:lnTo>
                  <a:pt x="625075" y="946289"/>
                </a:lnTo>
                <a:lnTo>
                  <a:pt x="577691" y="934241"/>
                </a:lnTo>
                <a:lnTo>
                  <a:pt x="524074" y="910991"/>
                </a:lnTo>
                <a:lnTo>
                  <a:pt x="479514" y="896821"/>
                </a:lnTo>
                <a:lnTo>
                  <a:pt x="428778" y="871405"/>
                </a:lnTo>
                <a:lnTo>
                  <a:pt x="379527" y="844874"/>
                </a:lnTo>
                <a:lnTo>
                  <a:pt x="339418" y="827357"/>
                </a:lnTo>
                <a:lnTo>
                  <a:pt x="293221" y="798530"/>
                </a:lnTo>
                <a:lnTo>
                  <a:pt x="248595" y="768523"/>
                </a:lnTo>
                <a:lnTo>
                  <a:pt x="213199" y="747465"/>
                </a:lnTo>
                <a:lnTo>
                  <a:pt x="171801" y="715031"/>
                </a:lnTo>
                <a:lnTo>
                  <a:pt x="132060" y="681351"/>
                </a:lnTo>
                <a:lnTo>
                  <a:pt x="93118" y="647071"/>
                </a:lnTo>
                <a:lnTo>
                  <a:pt x="42388" y="589876"/>
                </a:lnTo>
                <a:lnTo>
                  <a:pt x="11110" y="549837"/>
                </a:lnTo>
                <a:lnTo>
                  <a:pt x="0" y="526413"/>
                </a:lnTo>
                <a:lnTo>
                  <a:pt x="1643" y="509290"/>
                </a:lnTo>
                <a:lnTo>
                  <a:pt x="26640" y="490502"/>
                </a:lnTo>
                <a:lnTo>
                  <a:pt x="43671" y="493589"/>
                </a:lnTo>
                <a:lnTo>
                  <a:pt x="118894" y="516488"/>
                </a:lnTo>
                <a:lnTo>
                  <a:pt x="183686" y="531339"/>
                </a:lnTo>
                <a:lnTo>
                  <a:pt x="199220" y="535550"/>
                </a:lnTo>
                <a:lnTo>
                  <a:pt x="130100" y="587501"/>
                </a:lnTo>
                <a:lnTo>
                  <a:pt x="147191" y="606430"/>
                </a:lnTo>
                <a:lnTo>
                  <a:pt x="178488" y="630568"/>
                </a:lnTo>
                <a:lnTo>
                  <a:pt x="228572" y="672362"/>
                </a:lnTo>
                <a:lnTo>
                  <a:pt x="271498" y="703647"/>
                </a:lnTo>
                <a:lnTo>
                  <a:pt x="314717" y="734712"/>
                </a:lnTo>
                <a:lnTo>
                  <a:pt x="351793" y="754508"/>
                </a:lnTo>
                <a:lnTo>
                  <a:pt x="398007" y="783322"/>
                </a:lnTo>
                <a:lnTo>
                  <a:pt x="438122" y="800833"/>
                </a:lnTo>
                <a:lnTo>
                  <a:pt x="487420" y="827329"/>
                </a:lnTo>
                <a:lnTo>
                  <a:pt x="530662" y="842490"/>
                </a:lnTo>
                <a:lnTo>
                  <a:pt x="575501" y="856451"/>
                </a:lnTo>
                <a:lnTo>
                  <a:pt x="629589" y="879347"/>
                </a:lnTo>
                <a:lnTo>
                  <a:pt x="673135" y="894280"/>
                </a:lnTo>
                <a:lnTo>
                  <a:pt x="734865" y="911432"/>
                </a:lnTo>
                <a:lnTo>
                  <a:pt x="800876" y="925367"/>
                </a:lnTo>
                <a:lnTo>
                  <a:pt x="872524" y="950952"/>
                </a:lnTo>
                <a:lnTo>
                  <a:pt x="920643" y="962447"/>
                </a:lnTo>
                <a:lnTo>
                  <a:pt x="937784" y="964431"/>
                </a:lnTo>
                <a:lnTo>
                  <a:pt x="938426" y="964969"/>
                </a:lnTo>
                <a:lnTo>
                  <a:pt x="994937" y="922495"/>
                </a:lnTo>
                <a:lnTo>
                  <a:pt x="1004534" y="931169"/>
                </a:lnTo>
                <a:lnTo>
                  <a:pt x="1033577" y="957002"/>
                </a:lnTo>
                <a:lnTo>
                  <a:pt x="1073346" y="990660"/>
                </a:lnTo>
                <a:lnTo>
                  <a:pt x="1111731" y="1025359"/>
                </a:lnTo>
                <a:lnTo>
                  <a:pt x="1141391" y="1050728"/>
                </a:lnTo>
                <a:lnTo>
                  <a:pt x="1177877" y="1086854"/>
                </a:lnTo>
                <a:lnTo>
                  <a:pt x="1206219" y="1113213"/>
                </a:lnTo>
                <a:lnTo>
                  <a:pt x="1241968" y="1149893"/>
                </a:lnTo>
                <a:lnTo>
                  <a:pt x="1304230" y="1214308"/>
                </a:lnTo>
                <a:lnTo>
                  <a:pt x="1355876" y="1175490"/>
                </a:lnTo>
                <a:lnTo>
                  <a:pt x="1376308" y="1223683"/>
                </a:lnTo>
                <a:lnTo>
                  <a:pt x="1393587" y="1258357"/>
                </a:lnTo>
                <a:lnTo>
                  <a:pt x="1407075" y="1279994"/>
                </a:lnTo>
                <a:lnTo>
                  <a:pt x="1501963" y="1208676"/>
                </a:lnTo>
                <a:lnTo>
                  <a:pt x="1486735" y="1251896"/>
                </a:lnTo>
                <a:lnTo>
                  <a:pt x="1473686" y="1325252"/>
                </a:lnTo>
                <a:lnTo>
                  <a:pt x="1465489" y="1347301"/>
                </a:lnTo>
                <a:lnTo>
                  <a:pt x="1462222" y="1365643"/>
                </a:lnTo>
                <a:lnTo>
                  <a:pt x="1498453" y="1449622"/>
                </a:lnTo>
                <a:lnTo>
                  <a:pt x="1529399" y="1505800"/>
                </a:lnTo>
                <a:lnTo>
                  <a:pt x="1555634" y="1549630"/>
                </a:lnTo>
                <a:lnTo>
                  <a:pt x="1583570" y="1592182"/>
                </a:lnTo>
                <a:lnTo>
                  <a:pt x="1610250" y="1635678"/>
                </a:lnTo>
                <a:lnTo>
                  <a:pt x="1635828" y="1680002"/>
                </a:lnTo>
                <a:lnTo>
                  <a:pt x="1660456" y="1725041"/>
                </a:lnTo>
                <a:lnTo>
                  <a:pt x="1691916" y="1780832"/>
                </a:lnTo>
                <a:lnTo>
                  <a:pt x="1715101" y="1826955"/>
                </a:lnTo>
                <a:lnTo>
                  <a:pt x="1737794" y="1873448"/>
                </a:lnTo>
                <a:lnTo>
                  <a:pt x="1761488" y="1919187"/>
                </a:lnTo>
                <a:lnTo>
                  <a:pt x="1771910" y="1943129"/>
                </a:lnTo>
                <a:close/>
              </a:path>
              <a:path w="2654300" h="3622040">
                <a:moveTo>
                  <a:pt x="994937" y="922495"/>
                </a:moveTo>
                <a:lnTo>
                  <a:pt x="938960" y="964567"/>
                </a:lnTo>
                <a:lnTo>
                  <a:pt x="937784" y="964431"/>
                </a:lnTo>
                <a:lnTo>
                  <a:pt x="928427" y="956597"/>
                </a:lnTo>
                <a:lnTo>
                  <a:pt x="916960" y="949328"/>
                </a:lnTo>
                <a:lnTo>
                  <a:pt x="896764" y="932733"/>
                </a:lnTo>
                <a:lnTo>
                  <a:pt x="853941" y="901370"/>
                </a:lnTo>
                <a:lnTo>
                  <a:pt x="809785" y="871009"/>
                </a:lnTo>
                <a:lnTo>
                  <a:pt x="772774" y="851165"/>
                </a:lnTo>
                <a:lnTo>
                  <a:pt x="728492" y="820898"/>
                </a:lnTo>
                <a:lnTo>
                  <a:pt x="700677" y="810030"/>
                </a:lnTo>
                <a:lnTo>
                  <a:pt x="678812" y="794689"/>
                </a:lnTo>
                <a:lnTo>
                  <a:pt x="665803" y="788580"/>
                </a:lnTo>
                <a:lnTo>
                  <a:pt x="654579" y="781128"/>
                </a:lnTo>
                <a:lnTo>
                  <a:pt x="645702" y="771913"/>
                </a:lnTo>
                <a:lnTo>
                  <a:pt x="626238" y="754768"/>
                </a:lnTo>
                <a:lnTo>
                  <a:pt x="598969" y="743489"/>
                </a:lnTo>
                <a:lnTo>
                  <a:pt x="550050" y="716708"/>
                </a:lnTo>
                <a:lnTo>
                  <a:pt x="496154" y="693667"/>
                </a:lnTo>
                <a:lnTo>
                  <a:pt x="438697" y="673303"/>
                </a:lnTo>
                <a:lnTo>
                  <a:pt x="379093" y="654553"/>
                </a:lnTo>
                <a:lnTo>
                  <a:pt x="318757" y="636352"/>
                </a:lnTo>
                <a:lnTo>
                  <a:pt x="246206" y="611446"/>
                </a:lnTo>
                <a:lnTo>
                  <a:pt x="185001" y="593899"/>
                </a:lnTo>
                <a:lnTo>
                  <a:pt x="147325" y="590442"/>
                </a:lnTo>
                <a:lnTo>
                  <a:pt x="130100" y="587501"/>
                </a:lnTo>
                <a:lnTo>
                  <a:pt x="199220" y="535550"/>
                </a:lnTo>
                <a:lnTo>
                  <a:pt x="245825" y="548183"/>
                </a:lnTo>
                <a:lnTo>
                  <a:pt x="305463" y="566909"/>
                </a:lnTo>
                <a:lnTo>
                  <a:pt x="355115" y="577251"/>
                </a:lnTo>
                <a:lnTo>
                  <a:pt x="410193" y="599404"/>
                </a:lnTo>
                <a:lnTo>
                  <a:pt x="455583" y="612950"/>
                </a:lnTo>
                <a:lnTo>
                  <a:pt x="499066" y="627929"/>
                </a:lnTo>
                <a:lnTo>
                  <a:pt x="540790" y="644231"/>
                </a:lnTo>
                <a:lnTo>
                  <a:pt x="580904" y="661743"/>
                </a:lnTo>
                <a:lnTo>
                  <a:pt x="619556" y="680354"/>
                </a:lnTo>
                <a:lnTo>
                  <a:pt x="656896" y="699951"/>
                </a:lnTo>
                <a:lnTo>
                  <a:pt x="693072" y="720423"/>
                </a:lnTo>
                <a:lnTo>
                  <a:pt x="728232" y="741658"/>
                </a:lnTo>
                <a:lnTo>
                  <a:pt x="754414" y="753754"/>
                </a:lnTo>
                <a:lnTo>
                  <a:pt x="775346" y="769795"/>
                </a:lnTo>
                <a:lnTo>
                  <a:pt x="824723" y="732684"/>
                </a:lnTo>
                <a:lnTo>
                  <a:pt x="856008" y="772719"/>
                </a:lnTo>
                <a:lnTo>
                  <a:pt x="888354" y="811956"/>
                </a:lnTo>
                <a:lnTo>
                  <a:pt x="921563" y="850545"/>
                </a:lnTo>
                <a:lnTo>
                  <a:pt x="947864" y="878439"/>
                </a:lnTo>
                <a:lnTo>
                  <a:pt x="975742" y="905147"/>
                </a:lnTo>
                <a:lnTo>
                  <a:pt x="994937" y="922495"/>
                </a:lnTo>
                <a:close/>
              </a:path>
              <a:path w="2654300" h="3622040">
                <a:moveTo>
                  <a:pt x="1355876" y="1175490"/>
                </a:moveTo>
                <a:lnTo>
                  <a:pt x="1304230" y="1214308"/>
                </a:lnTo>
                <a:lnTo>
                  <a:pt x="1285783" y="1164624"/>
                </a:lnTo>
                <a:lnTo>
                  <a:pt x="1263897" y="1117524"/>
                </a:lnTo>
                <a:lnTo>
                  <a:pt x="1250235" y="1080041"/>
                </a:lnTo>
                <a:lnTo>
                  <a:pt x="1237456" y="1042074"/>
                </a:lnTo>
                <a:lnTo>
                  <a:pt x="1225703" y="1003246"/>
                </a:lnTo>
                <a:lnTo>
                  <a:pt x="1215217" y="963466"/>
                </a:lnTo>
                <a:lnTo>
                  <a:pt x="1206215" y="922570"/>
                </a:lnTo>
                <a:lnTo>
                  <a:pt x="1191283" y="870244"/>
                </a:lnTo>
                <a:lnTo>
                  <a:pt x="1185899" y="826629"/>
                </a:lnTo>
                <a:lnTo>
                  <a:pt x="1182648" y="781411"/>
                </a:lnTo>
                <a:lnTo>
                  <a:pt x="1174117" y="724274"/>
                </a:lnTo>
                <a:lnTo>
                  <a:pt x="1168152" y="665208"/>
                </a:lnTo>
                <a:lnTo>
                  <a:pt x="1157340" y="593898"/>
                </a:lnTo>
                <a:lnTo>
                  <a:pt x="1149528" y="520334"/>
                </a:lnTo>
                <a:lnTo>
                  <a:pt x="1144932" y="444352"/>
                </a:lnTo>
                <a:lnTo>
                  <a:pt x="1145531" y="364466"/>
                </a:lnTo>
                <a:lnTo>
                  <a:pt x="1147409" y="315392"/>
                </a:lnTo>
                <a:lnTo>
                  <a:pt x="1156655" y="292556"/>
                </a:lnTo>
                <a:lnTo>
                  <a:pt x="1179357" y="291380"/>
                </a:lnTo>
                <a:lnTo>
                  <a:pt x="1185443" y="286806"/>
                </a:lnTo>
                <a:lnTo>
                  <a:pt x="1203580" y="304949"/>
                </a:lnTo>
                <a:lnTo>
                  <a:pt x="1242114" y="355423"/>
                </a:lnTo>
                <a:lnTo>
                  <a:pt x="1264482" y="386272"/>
                </a:lnTo>
                <a:lnTo>
                  <a:pt x="1207265" y="429277"/>
                </a:lnTo>
                <a:lnTo>
                  <a:pt x="1211906" y="457563"/>
                </a:lnTo>
                <a:lnTo>
                  <a:pt x="1214798" y="503051"/>
                </a:lnTo>
                <a:lnTo>
                  <a:pt x="1219405" y="563137"/>
                </a:lnTo>
                <a:lnTo>
                  <a:pt x="1221563" y="625065"/>
                </a:lnTo>
                <a:lnTo>
                  <a:pt x="1232366" y="696381"/>
                </a:lnTo>
                <a:lnTo>
                  <a:pt x="1232388" y="744026"/>
                </a:lnTo>
                <a:lnTo>
                  <a:pt x="1243144" y="799491"/>
                </a:lnTo>
                <a:lnTo>
                  <a:pt x="1247636" y="843776"/>
                </a:lnTo>
                <a:lnTo>
                  <a:pt x="1261130" y="897183"/>
                </a:lnTo>
                <a:lnTo>
                  <a:pt x="1268369" y="939404"/>
                </a:lnTo>
                <a:lnTo>
                  <a:pt x="1284619" y="990739"/>
                </a:lnTo>
                <a:lnTo>
                  <a:pt x="1302254" y="1041034"/>
                </a:lnTo>
                <a:lnTo>
                  <a:pt x="1313646" y="1080132"/>
                </a:lnTo>
                <a:lnTo>
                  <a:pt x="1334063" y="1128336"/>
                </a:lnTo>
                <a:lnTo>
                  <a:pt x="1355876" y="1175490"/>
                </a:lnTo>
                <a:close/>
              </a:path>
              <a:path w="2654300" h="3622040">
                <a:moveTo>
                  <a:pt x="1600775" y="816664"/>
                </a:moveTo>
                <a:lnTo>
                  <a:pt x="1522565" y="875447"/>
                </a:lnTo>
                <a:lnTo>
                  <a:pt x="1528329" y="855227"/>
                </a:lnTo>
                <a:lnTo>
                  <a:pt x="1535575" y="802120"/>
                </a:lnTo>
                <a:lnTo>
                  <a:pt x="1550738" y="743061"/>
                </a:lnTo>
                <a:lnTo>
                  <a:pt x="1557432" y="674481"/>
                </a:lnTo>
                <a:lnTo>
                  <a:pt x="1562162" y="623265"/>
                </a:lnTo>
                <a:lnTo>
                  <a:pt x="1557159" y="563476"/>
                </a:lnTo>
                <a:lnTo>
                  <a:pt x="1559157" y="514313"/>
                </a:lnTo>
                <a:lnTo>
                  <a:pt x="1552560" y="455722"/>
                </a:lnTo>
                <a:lnTo>
                  <a:pt x="1552297" y="408258"/>
                </a:lnTo>
                <a:lnTo>
                  <a:pt x="1542774" y="351867"/>
                </a:lnTo>
                <a:lnTo>
                  <a:pt x="1531288" y="296951"/>
                </a:lnTo>
                <a:lnTo>
                  <a:pt x="1517504" y="243762"/>
                </a:lnTo>
                <a:lnTo>
                  <a:pt x="1508722" y="202701"/>
                </a:lnTo>
                <a:lnTo>
                  <a:pt x="1489345" y="153716"/>
                </a:lnTo>
                <a:lnTo>
                  <a:pt x="1474303" y="117360"/>
                </a:lnTo>
                <a:lnTo>
                  <a:pt x="1464715" y="92792"/>
                </a:lnTo>
                <a:lnTo>
                  <a:pt x="1463720" y="77652"/>
                </a:lnTo>
                <a:lnTo>
                  <a:pt x="1470764" y="72358"/>
                </a:lnTo>
                <a:lnTo>
                  <a:pt x="1492921" y="87479"/>
                </a:lnTo>
                <a:lnTo>
                  <a:pt x="1523753" y="127855"/>
                </a:lnTo>
                <a:lnTo>
                  <a:pt x="1546255" y="174491"/>
                </a:lnTo>
                <a:lnTo>
                  <a:pt x="1563869" y="224801"/>
                </a:lnTo>
                <a:lnTo>
                  <a:pt x="1584643" y="288623"/>
                </a:lnTo>
                <a:lnTo>
                  <a:pt x="1593739" y="345336"/>
                </a:lnTo>
                <a:lnTo>
                  <a:pt x="1600904" y="387612"/>
                </a:lnTo>
                <a:lnTo>
                  <a:pt x="1606986" y="430703"/>
                </a:lnTo>
                <a:lnTo>
                  <a:pt x="1611853" y="474707"/>
                </a:lnTo>
                <a:lnTo>
                  <a:pt x="1615372" y="519723"/>
                </a:lnTo>
                <a:lnTo>
                  <a:pt x="1617411" y="565852"/>
                </a:lnTo>
                <a:lnTo>
                  <a:pt x="1617838" y="613193"/>
                </a:lnTo>
                <a:lnTo>
                  <a:pt x="1616520" y="661845"/>
                </a:lnTo>
                <a:lnTo>
                  <a:pt x="1613325" y="711908"/>
                </a:lnTo>
                <a:lnTo>
                  <a:pt x="1608121" y="763481"/>
                </a:lnTo>
                <a:lnTo>
                  <a:pt x="1600775" y="816664"/>
                </a:lnTo>
                <a:close/>
              </a:path>
              <a:path w="2654300" h="3622040">
                <a:moveTo>
                  <a:pt x="1501963" y="1208676"/>
                </a:moveTo>
                <a:lnTo>
                  <a:pt x="1413466" y="1275190"/>
                </a:lnTo>
                <a:lnTo>
                  <a:pt x="1417004" y="1256644"/>
                </a:lnTo>
                <a:lnTo>
                  <a:pt x="1425093" y="1234677"/>
                </a:lnTo>
                <a:lnTo>
                  <a:pt x="1436081" y="1210531"/>
                </a:lnTo>
                <a:lnTo>
                  <a:pt x="1448323" y="1153669"/>
                </a:lnTo>
                <a:lnTo>
                  <a:pt x="1452552" y="1086941"/>
                </a:lnTo>
                <a:lnTo>
                  <a:pt x="1461867" y="1032278"/>
                </a:lnTo>
                <a:lnTo>
                  <a:pt x="1466474" y="981154"/>
                </a:lnTo>
                <a:lnTo>
                  <a:pt x="1463493" y="919755"/>
                </a:lnTo>
                <a:lnTo>
                  <a:pt x="1462074" y="889137"/>
                </a:lnTo>
                <a:lnTo>
                  <a:pt x="1449905" y="834735"/>
                </a:lnTo>
                <a:lnTo>
                  <a:pt x="1435093" y="782319"/>
                </a:lnTo>
                <a:lnTo>
                  <a:pt x="1409767" y="721918"/>
                </a:lnTo>
                <a:lnTo>
                  <a:pt x="1393768" y="686281"/>
                </a:lnTo>
                <a:lnTo>
                  <a:pt x="1367619" y="642386"/>
                </a:lnTo>
                <a:lnTo>
                  <a:pt x="1339806" y="599741"/>
                </a:lnTo>
                <a:lnTo>
                  <a:pt x="1295924" y="537400"/>
                </a:lnTo>
                <a:lnTo>
                  <a:pt x="1251326" y="475597"/>
                </a:lnTo>
                <a:lnTo>
                  <a:pt x="1228234" y="445291"/>
                </a:lnTo>
                <a:lnTo>
                  <a:pt x="1211100" y="426394"/>
                </a:lnTo>
                <a:lnTo>
                  <a:pt x="1264482" y="386272"/>
                </a:lnTo>
                <a:lnTo>
                  <a:pt x="1301762" y="437688"/>
                </a:lnTo>
                <a:lnTo>
                  <a:pt x="1345902" y="499836"/>
                </a:lnTo>
                <a:lnTo>
                  <a:pt x="1381469" y="552540"/>
                </a:lnTo>
                <a:lnTo>
                  <a:pt x="1415960" y="606053"/>
                </a:lnTo>
                <a:lnTo>
                  <a:pt x="1441608" y="650324"/>
                </a:lnTo>
                <a:lnTo>
                  <a:pt x="1465910" y="695608"/>
                </a:lnTo>
                <a:lnTo>
                  <a:pt x="1481100" y="731852"/>
                </a:lnTo>
                <a:lnTo>
                  <a:pt x="1494675" y="769312"/>
                </a:lnTo>
                <a:lnTo>
                  <a:pt x="1506498" y="808087"/>
                </a:lnTo>
                <a:lnTo>
                  <a:pt x="1516437" y="848279"/>
                </a:lnTo>
                <a:lnTo>
                  <a:pt x="1519839" y="861609"/>
                </a:lnTo>
                <a:lnTo>
                  <a:pt x="1516693" y="863973"/>
                </a:lnTo>
                <a:lnTo>
                  <a:pt x="1522531" y="875382"/>
                </a:lnTo>
                <a:lnTo>
                  <a:pt x="1600775" y="816664"/>
                </a:lnTo>
                <a:lnTo>
                  <a:pt x="1591155" y="871556"/>
                </a:lnTo>
                <a:lnTo>
                  <a:pt x="1579129" y="928257"/>
                </a:lnTo>
                <a:lnTo>
                  <a:pt x="1564563" y="986866"/>
                </a:lnTo>
                <a:lnTo>
                  <a:pt x="1547327" y="1047482"/>
                </a:lnTo>
                <a:lnTo>
                  <a:pt x="1527288" y="1110206"/>
                </a:lnTo>
                <a:lnTo>
                  <a:pt x="1519319" y="1163856"/>
                </a:lnTo>
                <a:lnTo>
                  <a:pt x="1501963" y="1208676"/>
                </a:lnTo>
                <a:close/>
              </a:path>
              <a:path w="2654300" h="3622040">
                <a:moveTo>
                  <a:pt x="938960" y="964567"/>
                </a:moveTo>
                <a:lnTo>
                  <a:pt x="938426" y="964969"/>
                </a:lnTo>
                <a:lnTo>
                  <a:pt x="937784" y="964431"/>
                </a:lnTo>
                <a:lnTo>
                  <a:pt x="938960" y="964567"/>
                </a:lnTo>
                <a:close/>
              </a:path>
              <a:path w="2654300" h="3622040">
                <a:moveTo>
                  <a:pt x="1522565" y="875447"/>
                </a:moveTo>
                <a:close/>
              </a:path>
              <a:path w="2654300" h="3622040">
                <a:moveTo>
                  <a:pt x="2028083" y="2672047"/>
                </a:moveTo>
                <a:lnTo>
                  <a:pt x="1959000" y="2723970"/>
                </a:lnTo>
                <a:lnTo>
                  <a:pt x="1955855" y="2710447"/>
                </a:lnTo>
                <a:lnTo>
                  <a:pt x="1939237" y="2675275"/>
                </a:lnTo>
                <a:lnTo>
                  <a:pt x="1921297" y="2641098"/>
                </a:lnTo>
                <a:lnTo>
                  <a:pt x="1894684" y="2597551"/>
                </a:lnTo>
                <a:lnTo>
                  <a:pt x="1859314" y="2544699"/>
                </a:lnTo>
                <a:lnTo>
                  <a:pt x="1830361" y="2502911"/>
                </a:lnTo>
                <a:lnTo>
                  <a:pt x="1792478" y="2451948"/>
                </a:lnTo>
                <a:lnTo>
                  <a:pt x="1760840" y="2412179"/>
                </a:lnTo>
                <a:lnTo>
                  <a:pt x="1727730" y="2373516"/>
                </a:lnTo>
                <a:lnTo>
                  <a:pt x="1691637" y="2337094"/>
                </a:lnTo>
                <a:lnTo>
                  <a:pt x="1664682" y="2309692"/>
                </a:lnTo>
                <a:lnTo>
                  <a:pt x="1636502" y="2283211"/>
                </a:lnTo>
                <a:lnTo>
                  <a:pt x="1599186" y="2247708"/>
                </a:lnTo>
                <a:lnTo>
                  <a:pt x="1552456" y="2203394"/>
                </a:lnTo>
                <a:lnTo>
                  <a:pt x="1496033" y="2150479"/>
                </a:lnTo>
                <a:lnTo>
                  <a:pt x="1429635" y="2089173"/>
                </a:lnTo>
                <a:lnTo>
                  <a:pt x="1383104" y="2044710"/>
                </a:lnTo>
                <a:lnTo>
                  <a:pt x="1337687" y="1999410"/>
                </a:lnTo>
                <a:lnTo>
                  <a:pt x="1300936" y="1963483"/>
                </a:lnTo>
                <a:lnTo>
                  <a:pt x="1272775" y="1936987"/>
                </a:lnTo>
                <a:lnTo>
                  <a:pt x="1237865" y="1899677"/>
                </a:lnTo>
                <a:lnTo>
                  <a:pt x="1203760" y="1861761"/>
                </a:lnTo>
                <a:lnTo>
                  <a:pt x="1178013" y="1833451"/>
                </a:lnTo>
                <a:lnTo>
                  <a:pt x="1145285" y="1794500"/>
                </a:lnTo>
                <a:lnTo>
                  <a:pt x="1120761" y="1765271"/>
                </a:lnTo>
                <a:lnTo>
                  <a:pt x="1089103" y="1725517"/>
                </a:lnTo>
                <a:lnTo>
                  <a:pt x="1042063" y="1665549"/>
                </a:lnTo>
                <a:lnTo>
                  <a:pt x="1011833" y="1624721"/>
                </a:lnTo>
                <a:lnTo>
                  <a:pt x="995607" y="1589255"/>
                </a:lnTo>
                <a:lnTo>
                  <a:pt x="996693" y="1572551"/>
                </a:lnTo>
                <a:lnTo>
                  <a:pt x="1027049" y="1549736"/>
                </a:lnTo>
                <a:lnTo>
                  <a:pt x="1056759" y="1559180"/>
                </a:lnTo>
                <a:lnTo>
                  <a:pt x="1111499" y="1581586"/>
                </a:lnTo>
                <a:lnTo>
                  <a:pt x="1170175" y="1601034"/>
                </a:lnTo>
                <a:lnTo>
                  <a:pt x="1109002" y="1647011"/>
                </a:lnTo>
                <a:lnTo>
                  <a:pt x="1154410" y="1708206"/>
                </a:lnTo>
                <a:lnTo>
                  <a:pt x="1169920" y="1728323"/>
                </a:lnTo>
                <a:lnTo>
                  <a:pt x="1193748" y="1758076"/>
                </a:lnTo>
                <a:lnTo>
                  <a:pt x="1218325" y="1787265"/>
                </a:lnTo>
                <a:lnTo>
                  <a:pt x="1243710" y="1815848"/>
                </a:lnTo>
                <a:lnTo>
                  <a:pt x="1269963" y="1843777"/>
                </a:lnTo>
                <a:lnTo>
                  <a:pt x="1304775" y="1881161"/>
                </a:lnTo>
                <a:lnTo>
                  <a:pt x="1332945" y="1907650"/>
                </a:lnTo>
                <a:lnTo>
                  <a:pt x="1377425" y="1953655"/>
                </a:lnTo>
                <a:lnTo>
                  <a:pt x="1415382" y="1988675"/>
                </a:lnTo>
                <a:lnTo>
                  <a:pt x="1469769" y="2043121"/>
                </a:lnTo>
                <a:lnTo>
                  <a:pt x="1517755" y="2086491"/>
                </a:lnTo>
                <a:lnTo>
                  <a:pt x="1574659" y="2139045"/>
                </a:lnTo>
                <a:lnTo>
                  <a:pt x="1630144" y="2192666"/>
                </a:lnTo>
                <a:lnTo>
                  <a:pt x="1676291" y="2237417"/>
                </a:lnTo>
                <a:lnTo>
                  <a:pt x="1713246" y="2273191"/>
                </a:lnTo>
                <a:lnTo>
                  <a:pt x="1748782" y="2310031"/>
                </a:lnTo>
                <a:lnTo>
                  <a:pt x="1775411" y="2337678"/>
                </a:lnTo>
                <a:lnTo>
                  <a:pt x="1800907" y="2366177"/>
                </a:lnTo>
                <a:lnTo>
                  <a:pt x="1825414" y="2395419"/>
                </a:lnTo>
                <a:lnTo>
                  <a:pt x="1856705" y="2435450"/>
                </a:lnTo>
                <a:lnTo>
                  <a:pt x="1910968" y="2505876"/>
                </a:lnTo>
                <a:lnTo>
                  <a:pt x="1965401" y="2464964"/>
                </a:lnTo>
                <a:lnTo>
                  <a:pt x="1983130" y="2515187"/>
                </a:lnTo>
                <a:lnTo>
                  <a:pt x="1996639" y="2568583"/>
                </a:lnTo>
                <a:lnTo>
                  <a:pt x="2016709" y="2632934"/>
                </a:lnTo>
                <a:lnTo>
                  <a:pt x="2028083" y="2672047"/>
                </a:lnTo>
                <a:close/>
              </a:path>
              <a:path w="2654300" h="3622040">
                <a:moveTo>
                  <a:pt x="1965401" y="2464964"/>
                </a:moveTo>
                <a:lnTo>
                  <a:pt x="1910968" y="2505876"/>
                </a:lnTo>
                <a:lnTo>
                  <a:pt x="1905456" y="2478244"/>
                </a:lnTo>
                <a:lnTo>
                  <a:pt x="1895443" y="2453995"/>
                </a:lnTo>
                <a:lnTo>
                  <a:pt x="1879778" y="2418108"/>
                </a:lnTo>
                <a:lnTo>
                  <a:pt x="1857495" y="2371307"/>
                </a:lnTo>
                <a:lnTo>
                  <a:pt x="1835259" y="2324471"/>
                </a:lnTo>
                <a:lnTo>
                  <a:pt x="1835433" y="2324340"/>
                </a:lnTo>
                <a:lnTo>
                  <a:pt x="1800883" y="2254985"/>
                </a:lnTo>
                <a:lnTo>
                  <a:pt x="1778774" y="2208053"/>
                </a:lnTo>
                <a:lnTo>
                  <a:pt x="1754237" y="2162946"/>
                </a:lnTo>
                <a:lnTo>
                  <a:pt x="1727661" y="2119372"/>
                </a:lnTo>
                <a:lnTo>
                  <a:pt x="1707065" y="2087190"/>
                </a:lnTo>
                <a:lnTo>
                  <a:pt x="1685210" y="2055954"/>
                </a:lnTo>
                <a:lnTo>
                  <a:pt x="1662485" y="2025373"/>
                </a:lnTo>
                <a:lnTo>
                  <a:pt x="1623338" y="1975360"/>
                </a:lnTo>
                <a:lnTo>
                  <a:pt x="1589956" y="1936901"/>
                </a:lnTo>
                <a:lnTo>
                  <a:pt x="1554337" y="1900123"/>
                </a:lnTo>
                <a:lnTo>
                  <a:pt x="1523739" y="1875460"/>
                </a:lnTo>
                <a:lnTo>
                  <a:pt x="1482526" y="1842886"/>
                </a:lnTo>
                <a:lnTo>
                  <a:pt x="1430328" y="1802683"/>
                </a:lnTo>
                <a:lnTo>
                  <a:pt x="1394813" y="1781714"/>
                </a:lnTo>
                <a:lnTo>
                  <a:pt x="1347734" y="1753550"/>
                </a:lnTo>
                <a:lnTo>
                  <a:pt x="1298097" y="1727308"/>
                </a:lnTo>
                <a:lnTo>
                  <a:pt x="1247277" y="1701956"/>
                </a:lnTo>
                <a:lnTo>
                  <a:pt x="1196648" y="1676460"/>
                </a:lnTo>
                <a:lnTo>
                  <a:pt x="1155217" y="1659938"/>
                </a:lnTo>
                <a:lnTo>
                  <a:pt x="1109002" y="1647011"/>
                </a:lnTo>
                <a:lnTo>
                  <a:pt x="1170175" y="1601034"/>
                </a:lnTo>
                <a:lnTo>
                  <a:pt x="1234579" y="1632063"/>
                </a:lnTo>
                <a:lnTo>
                  <a:pt x="1275988" y="1648602"/>
                </a:lnTo>
                <a:lnTo>
                  <a:pt x="1325989" y="1674570"/>
                </a:lnTo>
                <a:lnTo>
                  <a:pt x="1366491" y="1691790"/>
                </a:lnTo>
                <a:lnTo>
                  <a:pt x="1412820" y="1720518"/>
                </a:lnTo>
                <a:lnTo>
                  <a:pt x="1457413" y="1750551"/>
                </a:lnTo>
                <a:lnTo>
                  <a:pt x="1492704" y="1771688"/>
                </a:lnTo>
                <a:lnTo>
                  <a:pt x="1534021" y="1804183"/>
                </a:lnTo>
                <a:lnTo>
                  <a:pt x="1573799" y="1837834"/>
                </a:lnTo>
                <a:lnTo>
                  <a:pt x="1612104" y="1872593"/>
                </a:lnTo>
                <a:lnTo>
                  <a:pt x="1649002" y="1908409"/>
                </a:lnTo>
                <a:lnTo>
                  <a:pt x="1692190" y="1955385"/>
                </a:lnTo>
                <a:lnTo>
                  <a:pt x="1718606" y="1983193"/>
                </a:lnTo>
                <a:lnTo>
                  <a:pt x="1771910" y="1943129"/>
                </a:lnTo>
                <a:lnTo>
                  <a:pt x="1777121" y="1955100"/>
                </a:lnTo>
                <a:lnTo>
                  <a:pt x="1792275" y="1991371"/>
                </a:lnTo>
                <a:lnTo>
                  <a:pt x="1814537" y="2038188"/>
                </a:lnTo>
                <a:lnTo>
                  <a:pt x="1828601" y="2075280"/>
                </a:lnTo>
                <a:lnTo>
                  <a:pt x="1849680" y="2122985"/>
                </a:lnTo>
                <a:lnTo>
                  <a:pt x="1862470" y="2161034"/>
                </a:lnTo>
                <a:lnTo>
                  <a:pt x="1882185" y="2209765"/>
                </a:lnTo>
                <a:lnTo>
                  <a:pt x="1893520" y="2248907"/>
                </a:lnTo>
                <a:lnTo>
                  <a:pt x="1911689" y="2298800"/>
                </a:lnTo>
                <a:lnTo>
                  <a:pt x="1929018" y="2349325"/>
                </a:lnTo>
                <a:lnTo>
                  <a:pt x="1945459" y="2400516"/>
                </a:lnTo>
                <a:lnTo>
                  <a:pt x="1960968" y="2452408"/>
                </a:lnTo>
                <a:lnTo>
                  <a:pt x="1965401" y="2464964"/>
                </a:lnTo>
                <a:close/>
              </a:path>
              <a:path w="2654300" h="3622040">
                <a:moveTo>
                  <a:pt x="2378921" y="3615786"/>
                </a:moveTo>
                <a:lnTo>
                  <a:pt x="2307954" y="3621463"/>
                </a:lnTo>
                <a:lnTo>
                  <a:pt x="2294119" y="3600087"/>
                </a:lnTo>
                <a:lnTo>
                  <a:pt x="2269895" y="3554745"/>
                </a:lnTo>
                <a:lnTo>
                  <a:pt x="2246015" y="3509144"/>
                </a:lnTo>
                <a:lnTo>
                  <a:pt x="2233754" y="3486585"/>
                </a:lnTo>
                <a:lnTo>
                  <a:pt x="2228579" y="3474587"/>
                </a:lnTo>
                <a:lnTo>
                  <a:pt x="2222608" y="3463188"/>
                </a:lnTo>
                <a:lnTo>
                  <a:pt x="2215587" y="3452578"/>
                </a:lnTo>
                <a:lnTo>
                  <a:pt x="2209351" y="3441377"/>
                </a:lnTo>
                <a:lnTo>
                  <a:pt x="2197889" y="3418218"/>
                </a:lnTo>
                <a:lnTo>
                  <a:pt x="2188255" y="3393684"/>
                </a:lnTo>
                <a:lnTo>
                  <a:pt x="2179873" y="3368210"/>
                </a:lnTo>
                <a:lnTo>
                  <a:pt x="2165526" y="3331331"/>
                </a:lnTo>
                <a:lnTo>
                  <a:pt x="2152858" y="3293191"/>
                </a:lnTo>
                <a:lnTo>
                  <a:pt x="2140574" y="3254762"/>
                </a:lnTo>
                <a:lnTo>
                  <a:pt x="2127380" y="3217017"/>
                </a:lnTo>
                <a:lnTo>
                  <a:pt x="2107835" y="3168158"/>
                </a:lnTo>
                <a:lnTo>
                  <a:pt x="2091344" y="3117004"/>
                </a:lnTo>
                <a:lnTo>
                  <a:pt x="2076105" y="3064909"/>
                </a:lnTo>
                <a:lnTo>
                  <a:pt x="2060315" y="3013228"/>
                </a:lnTo>
                <a:lnTo>
                  <a:pt x="2017683" y="2886398"/>
                </a:lnTo>
                <a:lnTo>
                  <a:pt x="1961645" y="2817306"/>
                </a:lnTo>
                <a:lnTo>
                  <a:pt x="1937014" y="2788157"/>
                </a:lnTo>
                <a:lnTo>
                  <a:pt x="1903541" y="2749766"/>
                </a:lnTo>
                <a:lnTo>
                  <a:pt x="1876467" y="2722454"/>
                </a:lnTo>
                <a:lnTo>
                  <a:pt x="1848141" y="2696082"/>
                </a:lnTo>
                <a:lnTo>
                  <a:pt x="1810914" y="2660513"/>
                </a:lnTo>
                <a:lnTo>
                  <a:pt x="1780025" y="2636067"/>
                </a:lnTo>
                <a:lnTo>
                  <a:pt x="1740195" y="2602455"/>
                </a:lnTo>
                <a:lnTo>
                  <a:pt x="1706664" y="2579996"/>
                </a:lnTo>
                <a:lnTo>
                  <a:pt x="1664151" y="2548400"/>
                </a:lnTo>
                <a:lnTo>
                  <a:pt x="1620266" y="2517834"/>
                </a:lnTo>
                <a:lnTo>
                  <a:pt x="1582621" y="2498467"/>
                </a:lnTo>
                <a:lnTo>
                  <a:pt x="1535934" y="2470008"/>
                </a:lnTo>
                <a:lnTo>
                  <a:pt x="1487816" y="2442625"/>
                </a:lnTo>
                <a:lnTo>
                  <a:pt x="1438247" y="2416332"/>
                </a:lnTo>
                <a:lnTo>
                  <a:pt x="1387207" y="2391145"/>
                </a:lnTo>
                <a:lnTo>
                  <a:pt x="1334676" y="2367079"/>
                </a:lnTo>
                <a:lnTo>
                  <a:pt x="1280634" y="2344148"/>
                </a:lnTo>
                <a:lnTo>
                  <a:pt x="1217430" y="2312216"/>
                </a:lnTo>
                <a:lnTo>
                  <a:pt x="1160305" y="2291602"/>
                </a:lnTo>
                <a:lnTo>
                  <a:pt x="1108004" y="2267363"/>
                </a:lnTo>
                <a:lnTo>
                  <a:pt x="974588" y="2224654"/>
                </a:lnTo>
                <a:lnTo>
                  <a:pt x="929802" y="2210653"/>
                </a:lnTo>
                <a:lnTo>
                  <a:pt x="884604" y="2196963"/>
                </a:lnTo>
                <a:lnTo>
                  <a:pt x="838839" y="2183699"/>
                </a:lnTo>
                <a:lnTo>
                  <a:pt x="792353" y="2170976"/>
                </a:lnTo>
                <a:lnTo>
                  <a:pt x="744994" y="2158909"/>
                </a:lnTo>
                <a:lnTo>
                  <a:pt x="677972" y="2145734"/>
                </a:lnTo>
                <a:lnTo>
                  <a:pt x="634388" y="2130830"/>
                </a:lnTo>
                <a:lnTo>
                  <a:pt x="611282" y="2116422"/>
                </a:lnTo>
                <a:lnTo>
                  <a:pt x="621834" y="2108491"/>
                </a:lnTo>
                <a:lnTo>
                  <a:pt x="643904" y="2107791"/>
                </a:lnTo>
                <a:lnTo>
                  <a:pt x="683427" y="2109860"/>
                </a:lnTo>
                <a:lnTo>
                  <a:pt x="751931" y="2121921"/>
                </a:lnTo>
                <a:lnTo>
                  <a:pt x="791436" y="2124003"/>
                </a:lnTo>
                <a:lnTo>
                  <a:pt x="980340" y="2172669"/>
                </a:lnTo>
                <a:lnTo>
                  <a:pt x="1027255" y="2185069"/>
                </a:lnTo>
                <a:lnTo>
                  <a:pt x="1081516" y="2207836"/>
                </a:lnTo>
                <a:lnTo>
                  <a:pt x="1127781" y="2220725"/>
                </a:lnTo>
                <a:lnTo>
                  <a:pt x="1181230" y="2244101"/>
                </a:lnTo>
                <a:lnTo>
                  <a:pt x="1226524" y="2257720"/>
                </a:lnTo>
                <a:lnTo>
                  <a:pt x="1278841" y="2281946"/>
                </a:lnTo>
                <a:lnTo>
                  <a:pt x="1322842" y="2296537"/>
                </a:lnTo>
                <a:lnTo>
                  <a:pt x="1373706" y="2321856"/>
                </a:lnTo>
                <a:lnTo>
                  <a:pt x="1423723" y="2347812"/>
                </a:lnTo>
                <a:lnTo>
                  <a:pt x="1465182" y="2364313"/>
                </a:lnTo>
                <a:lnTo>
                  <a:pt x="1513264" y="2391724"/>
                </a:lnTo>
                <a:lnTo>
                  <a:pt x="1552627" y="2409800"/>
                </a:lnTo>
                <a:lnTo>
                  <a:pt x="1598452" y="2438906"/>
                </a:lnTo>
                <a:lnTo>
                  <a:pt x="1635398" y="2458799"/>
                </a:lnTo>
                <a:lnTo>
                  <a:pt x="1678646" y="2489843"/>
                </a:lnTo>
                <a:lnTo>
                  <a:pt x="1712853" y="2511794"/>
                </a:lnTo>
                <a:lnTo>
                  <a:pt x="1755578" y="2543231"/>
                </a:lnTo>
                <a:lnTo>
                  <a:pt x="1797831" y="2575023"/>
                </a:lnTo>
                <a:lnTo>
                  <a:pt x="1846324" y="2618012"/>
                </a:lnTo>
                <a:lnTo>
                  <a:pt x="1884880" y="2652581"/>
                </a:lnTo>
                <a:lnTo>
                  <a:pt x="1912583" y="2679421"/>
                </a:lnTo>
                <a:lnTo>
                  <a:pt x="1947508" y="2716721"/>
                </a:lnTo>
                <a:lnTo>
                  <a:pt x="1959000" y="2723970"/>
                </a:lnTo>
                <a:lnTo>
                  <a:pt x="2028083" y="2672047"/>
                </a:lnTo>
                <a:lnTo>
                  <a:pt x="2035666" y="2698123"/>
                </a:lnTo>
                <a:lnTo>
                  <a:pt x="2052721" y="2764740"/>
                </a:lnTo>
                <a:lnTo>
                  <a:pt x="2070551" y="2830775"/>
                </a:lnTo>
                <a:lnTo>
                  <a:pt x="2089612" y="2895885"/>
                </a:lnTo>
                <a:lnTo>
                  <a:pt x="2110358" y="2959728"/>
                </a:lnTo>
                <a:lnTo>
                  <a:pt x="2125617" y="3011809"/>
                </a:lnTo>
                <a:lnTo>
                  <a:pt x="2135843" y="3051784"/>
                </a:lnTo>
                <a:lnTo>
                  <a:pt x="2149123" y="3089464"/>
                </a:lnTo>
                <a:lnTo>
                  <a:pt x="2158283" y="3114354"/>
                </a:lnTo>
                <a:lnTo>
                  <a:pt x="2216303" y="3070747"/>
                </a:lnTo>
                <a:lnTo>
                  <a:pt x="2217992" y="3117139"/>
                </a:lnTo>
                <a:lnTo>
                  <a:pt x="2220232" y="3163117"/>
                </a:lnTo>
                <a:lnTo>
                  <a:pt x="2219860" y="3179283"/>
                </a:lnTo>
                <a:lnTo>
                  <a:pt x="2411295" y="3035400"/>
                </a:lnTo>
                <a:lnTo>
                  <a:pt x="2364558" y="3086415"/>
                </a:lnTo>
                <a:lnTo>
                  <a:pt x="2322527" y="3165668"/>
                </a:lnTo>
                <a:lnTo>
                  <a:pt x="2287019" y="3224130"/>
                </a:lnTo>
                <a:lnTo>
                  <a:pt x="2258462" y="3261481"/>
                </a:lnTo>
                <a:lnTo>
                  <a:pt x="2248560" y="3300698"/>
                </a:lnTo>
                <a:lnTo>
                  <a:pt x="2246124" y="3334303"/>
                </a:lnTo>
                <a:lnTo>
                  <a:pt x="2246960" y="3349561"/>
                </a:lnTo>
                <a:lnTo>
                  <a:pt x="2261556" y="3386253"/>
                </a:lnTo>
                <a:lnTo>
                  <a:pt x="2283050" y="3433646"/>
                </a:lnTo>
                <a:lnTo>
                  <a:pt x="2304582" y="3481012"/>
                </a:lnTo>
                <a:lnTo>
                  <a:pt x="2334551" y="3537923"/>
                </a:lnTo>
                <a:lnTo>
                  <a:pt x="2366097" y="3593650"/>
                </a:lnTo>
                <a:lnTo>
                  <a:pt x="2378921" y="3615786"/>
                </a:lnTo>
                <a:close/>
              </a:path>
              <a:path w="2654300" h="3622040">
                <a:moveTo>
                  <a:pt x="2216303" y="3070747"/>
                </a:moveTo>
                <a:lnTo>
                  <a:pt x="2158837" y="3113938"/>
                </a:lnTo>
                <a:lnTo>
                  <a:pt x="2158536" y="3098277"/>
                </a:lnTo>
                <a:lnTo>
                  <a:pt x="2161769" y="3079960"/>
                </a:lnTo>
                <a:lnTo>
                  <a:pt x="2159799" y="3049666"/>
                </a:lnTo>
                <a:lnTo>
                  <a:pt x="2159698" y="3002080"/>
                </a:lnTo>
                <a:lnTo>
                  <a:pt x="2160733" y="2953641"/>
                </a:lnTo>
                <a:lnTo>
                  <a:pt x="2162854" y="2904385"/>
                </a:lnTo>
                <a:lnTo>
                  <a:pt x="2166015" y="2854347"/>
                </a:lnTo>
                <a:lnTo>
                  <a:pt x="2170168" y="2803564"/>
                </a:lnTo>
                <a:lnTo>
                  <a:pt x="2175265" y="2752072"/>
                </a:lnTo>
                <a:lnTo>
                  <a:pt x="2181258" y="2699906"/>
                </a:lnTo>
                <a:lnTo>
                  <a:pt x="2188099" y="2647103"/>
                </a:lnTo>
                <a:lnTo>
                  <a:pt x="2195740" y="2593697"/>
                </a:lnTo>
                <a:lnTo>
                  <a:pt x="2211765" y="2549879"/>
                </a:lnTo>
                <a:lnTo>
                  <a:pt x="2220865" y="2495378"/>
                </a:lnTo>
                <a:lnTo>
                  <a:pt x="2238252" y="2450535"/>
                </a:lnTo>
                <a:lnTo>
                  <a:pt x="2248618" y="2395082"/>
                </a:lnTo>
                <a:lnTo>
                  <a:pt x="2267176" y="2349359"/>
                </a:lnTo>
                <a:lnTo>
                  <a:pt x="2278618" y="2293098"/>
                </a:lnTo>
                <a:lnTo>
                  <a:pt x="2318112" y="2199865"/>
                </a:lnTo>
                <a:lnTo>
                  <a:pt x="2335272" y="2171081"/>
                </a:lnTo>
                <a:lnTo>
                  <a:pt x="2356189" y="2123585"/>
                </a:lnTo>
                <a:lnTo>
                  <a:pt x="2377224" y="2060113"/>
                </a:lnTo>
                <a:lnTo>
                  <a:pt x="2409998" y="2003706"/>
                </a:lnTo>
                <a:lnTo>
                  <a:pt x="2435610" y="1936794"/>
                </a:lnTo>
                <a:lnTo>
                  <a:pt x="2465680" y="1882419"/>
                </a:lnTo>
                <a:lnTo>
                  <a:pt x="2488939" y="1833163"/>
                </a:lnTo>
                <a:lnTo>
                  <a:pt x="2501746" y="1791763"/>
                </a:lnTo>
                <a:lnTo>
                  <a:pt x="2537235" y="1765089"/>
                </a:lnTo>
                <a:lnTo>
                  <a:pt x="2551597" y="1770181"/>
                </a:lnTo>
                <a:lnTo>
                  <a:pt x="2561730" y="1778453"/>
                </a:lnTo>
                <a:lnTo>
                  <a:pt x="2567085" y="1790315"/>
                </a:lnTo>
                <a:lnTo>
                  <a:pt x="2576153" y="1815274"/>
                </a:lnTo>
                <a:lnTo>
                  <a:pt x="2589879" y="1852619"/>
                </a:lnTo>
                <a:lnTo>
                  <a:pt x="2525047" y="1901347"/>
                </a:lnTo>
                <a:lnTo>
                  <a:pt x="2506084" y="1931487"/>
                </a:lnTo>
                <a:lnTo>
                  <a:pt x="2472740" y="1988323"/>
                </a:lnTo>
                <a:lnTo>
                  <a:pt x="2450870" y="2052422"/>
                </a:lnTo>
                <a:lnTo>
                  <a:pt x="2424600" y="2103941"/>
                </a:lnTo>
                <a:lnTo>
                  <a:pt x="2401196" y="2153306"/>
                </a:lnTo>
                <a:lnTo>
                  <a:pt x="2380295" y="2200790"/>
                </a:lnTo>
                <a:lnTo>
                  <a:pt x="2361535" y="2246665"/>
                </a:lnTo>
                <a:lnTo>
                  <a:pt x="2344552" y="2291203"/>
                </a:lnTo>
                <a:lnTo>
                  <a:pt x="2328984" y="2334679"/>
                </a:lnTo>
                <a:lnTo>
                  <a:pt x="2314467" y="2377364"/>
                </a:lnTo>
                <a:lnTo>
                  <a:pt x="2287136" y="2461455"/>
                </a:lnTo>
                <a:lnTo>
                  <a:pt x="2281226" y="2513559"/>
                </a:lnTo>
                <a:lnTo>
                  <a:pt x="2267286" y="2555811"/>
                </a:lnTo>
                <a:lnTo>
                  <a:pt x="2258683" y="2594051"/>
                </a:lnTo>
                <a:lnTo>
                  <a:pt x="2246844" y="2634724"/>
                </a:lnTo>
                <a:lnTo>
                  <a:pt x="2240615" y="2687067"/>
                </a:lnTo>
                <a:lnTo>
                  <a:pt x="2233576" y="2740019"/>
                </a:lnTo>
                <a:lnTo>
                  <a:pt x="2226942" y="2792667"/>
                </a:lnTo>
                <a:lnTo>
                  <a:pt x="2221925" y="2844100"/>
                </a:lnTo>
                <a:lnTo>
                  <a:pt x="2219738" y="2893405"/>
                </a:lnTo>
                <a:lnTo>
                  <a:pt x="2213965" y="2929518"/>
                </a:lnTo>
                <a:lnTo>
                  <a:pt x="2216075" y="2991482"/>
                </a:lnTo>
                <a:lnTo>
                  <a:pt x="2215740" y="3055282"/>
                </a:lnTo>
                <a:lnTo>
                  <a:pt x="2216303" y="3070747"/>
                </a:lnTo>
                <a:close/>
              </a:path>
              <a:path w="2654300" h="3622040">
                <a:moveTo>
                  <a:pt x="2411295" y="3035400"/>
                </a:moveTo>
                <a:lnTo>
                  <a:pt x="2230302" y="3171435"/>
                </a:lnTo>
                <a:lnTo>
                  <a:pt x="2250504" y="3140364"/>
                </a:lnTo>
                <a:lnTo>
                  <a:pt x="2282858" y="3100159"/>
                </a:lnTo>
                <a:lnTo>
                  <a:pt x="2314494" y="3044607"/>
                </a:lnTo>
                <a:lnTo>
                  <a:pt x="2355434" y="2997949"/>
                </a:lnTo>
                <a:lnTo>
                  <a:pt x="2385178" y="2943819"/>
                </a:lnTo>
                <a:lnTo>
                  <a:pt x="2413748" y="2906459"/>
                </a:lnTo>
                <a:lnTo>
                  <a:pt x="2431004" y="2861715"/>
                </a:lnTo>
                <a:lnTo>
                  <a:pt x="2456059" y="2826996"/>
                </a:lnTo>
                <a:lnTo>
                  <a:pt x="2526759" y="2646760"/>
                </a:lnTo>
                <a:lnTo>
                  <a:pt x="2536880" y="2591491"/>
                </a:lnTo>
                <a:lnTo>
                  <a:pt x="2554593" y="2546404"/>
                </a:lnTo>
                <a:lnTo>
                  <a:pt x="2574505" y="2436115"/>
                </a:lnTo>
                <a:lnTo>
                  <a:pt x="2582265" y="2382620"/>
                </a:lnTo>
                <a:lnTo>
                  <a:pt x="2587427" y="2331079"/>
                </a:lnTo>
                <a:lnTo>
                  <a:pt x="2590259" y="2281289"/>
                </a:lnTo>
                <a:lnTo>
                  <a:pt x="2591027" y="2233050"/>
                </a:lnTo>
                <a:lnTo>
                  <a:pt x="2589997" y="2186162"/>
                </a:lnTo>
                <a:lnTo>
                  <a:pt x="2587437" y="2140425"/>
                </a:lnTo>
                <a:lnTo>
                  <a:pt x="2575983" y="2085485"/>
                </a:lnTo>
                <a:lnTo>
                  <a:pt x="2571163" y="2041446"/>
                </a:lnTo>
                <a:lnTo>
                  <a:pt x="2557983" y="1987803"/>
                </a:lnTo>
                <a:lnTo>
                  <a:pt x="2547815" y="1931896"/>
                </a:lnTo>
                <a:lnTo>
                  <a:pt x="2532810" y="1895513"/>
                </a:lnTo>
                <a:lnTo>
                  <a:pt x="2589879" y="1852619"/>
                </a:lnTo>
                <a:lnTo>
                  <a:pt x="2601580" y="1891486"/>
                </a:lnTo>
                <a:lnTo>
                  <a:pt x="2615231" y="1944776"/>
                </a:lnTo>
                <a:lnTo>
                  <a:pt x="2628611" y="1998268"/>
                </a:lnTo>
                <a:lnTo>
                  <a:pt x="2633887" y="2041964"/>
                </a:lnTo>
                <a:lnTo>
                  <a:pt x="2646113" y="2096324"/>
                </a:lnTo>
                <a:lnTo>
                  <a:pt x="2649824" y="2141196"/>
                </a:lnTo>
                <a:lnTo>
                  <a:pt x="2652446" y="2186887"/>
                </a:lnTo>
                <a:lnTo>
                  <a:pt x="2653773" y="2233552"/>
                </a:lnTo>
                <a:lnTo>
                  <a:pt x="2653600" y="2281343"/>
                </a:lnTo>
                <a:lnTo>
                  <a:pt x="2651722" y="2330416"/>
                </a:lnTo>
                <a:lnTo>
                  <a:pt x="2647935" y="2380924"/>
                </a:lnTo>
                <a:lnTo>
                  <a:pt x="2634403" y="2422870"/>
                </a:lnTo>
                <a:lnTo>
                  <a:pt x="2626181" y="2476711"/>
                </a:lnTo>
                <a:lnTo>
                  <a:pt x="2620882" y="2544242"/>
                </a:lnTo>
                <a:lnTo>
                  <a:pt x="2604548" y="2588294"/>
                </a:lnTo>
                <a:lnTo>
                  <a:pt x="2596830" y="2641756"/>
                </a:lnTo>
                <a:lnTo>
                  <a:pt x="2579230" y="2686759"/>
                </a:lnTo>
                <a:lnTo>
                  <a:pt x="2563769" y="2746041"/>
                </a:lnTo>
                <a:lnTo>
                  <a:pt x="2547034" y="2774506"/>
                </a:lnTo>
                <a:lnTo>
                  <a:pt x="2531843" y="2801811"/>
                </a:lnTo>
                <a:lnTo>
                  <a:pt x="2524312" y="2839246"/>
                </a:lnTo>
                <a:lnTo>
                  <a:pt x="2507669" y="2867642"/>
                </a:lnTo>
                <a:lnTo>
                  <a:pt x="2488032" y="2898288"/>
                </a:lnTo>
                <a:lnTo>
                  <a:pt x="2463889" y="2932321"/>
                </a:lnTo>
                <a:lnTo>
                  <a:pt x="2441357" y="2981031"/>
                </a:lnTo>
                <a:lnTo>
                  <a:pt x="2411295" y="3035400"/>
                </a:lnTo>
                <a:close/>
              </a:path>
              <a:path w="2654300" h="3622040">
                <a:moveTo>
                  <a:pt x="1343837" y="2979795"/>
                </a:moveTo>
                <a:lnTo>
                  <a:pt x="1330757" y="2989626"/>
                </a:lnTo>
                <a:lnTo>
                  <a:pt x="1330060" y="2974262"/>
                </a:lnTo>
                <a:lnTo>
                  <a:pt x="1343837" y="2979795"/>
                </a:lnTo>
                <a:close/>
              </a:path>
              <a:path w="2654300" h="3622040">
                <a:moveTo>
                  <a:pt x="2265247" y="3621787"/>
                </a:moveTo>
                <a:lnTo>
                  <a:pt x="1696622" y="3620212"/>
                </a:lnTo>
                <a:lnTo>
                  <a:pt x="1642440" y="3565612"/>
                </a:lnTo>
                <a:lnTo>
                  <a:pt x="1615591" y="3538131"/>
                </a:lnTo>
                <a:lnTo>
                  <a:pt x="1582403" y="3499526"/>
                </a:lnTo>
                <a:lnTo>
                  <a:pt x="1550332" y="3460081"/>
                </a:lnTo>
                <a:lnTo>
                  <a:pt x="1511574" y="3409776"/>
                </a:lnTo>
                <a:lnTo>
                  <a:pt x="1474138" y="3358477"/>
                </a:lnTo>
                <a:lnTo>
                  <a:pt x="1430859" y="3295682"/>
                </a:lnTo>
                <a:lnTo>
                  <a:pt x="1404534" y="3251919"/>
                </a:lnTo>
                <a:lnTo>
                  <a:pt x="1372179" y="3196802"/>
                </a:lnTo>
                <a:lnTo>
                  <a:pt x="1348958" y="3150705"/>
                </a:lnTo>
                <a:lnTo>
                  <a:pt x="1334779" y="3113700"/>
                </a:lnTo>
                <a:lnTo>
                  <a:pt x="1321917" y="3075706"/>
                </a:lnTo>
                <a:lnTo>
                  <a:pt x="1315023" y="3017339"/>
                </a:lnTo>
                <a:lnTo>
                  <a:pt x="1320804" y="2997106"/>
                </a:lnTo>
                <a:lnTo>
                  <a:pt x="1351427" y="2974090"/>
                </a:lnTo>
                <a:lnTo>
                  <a:pt x="1370079" y="2975958"/>
                </a:lnTo>
                <a:lnTo>
                  <a:pt x="1387667" y="2978626"/>
                </a:lnTo>
                <a:lnTo>
                  <a:pt x="1422363" y="3000210"/>
                </a:lnTo>
                <a:lnTo>
                  <a:pt x="1444249" y="3015536"/>
                </a:lnTo>
                <a:lnTo>
                  <a:pt x="1386366" y="3059040"/>
                </a:lnTo>
                <a:lnTo>
                  <a:pt x="1388712" y="3073165"/>
                </a:lnTo>
                <a:lnTo>
                  <a:pt x="1404492" y="3108966"/>
                </a:lnTo>
                <a:lnTo>
                  <a:pt x="1427158" y="3155479"/>
                </a:lnTo>
                <a:lnTo>
                  <a:pt x="1457789" y="3211893"/>
                </a:lnTo>
                <a:lnTo>
                  <a:pt x="1484348" y="3255480"/>
                </a:lnTo>
                <a:lnTo>
                  <a:pt x="1505055" y="3287578"/>
                </a:lnTo>
                <a:lnTo>
                  <a:pt x="1542622" y="3338779"/>
                </a:lnTo>
                <a:lnTo>
                  <a:pt x="1589237" y="3399066"/>
                </a:lnTo>
                <a:lnTo>
                  <a:pt x="1621262" y="3438545"/>
                </a:lnTo>
                <a:lnTo>
                  <a:pt x="1661807" y="3487507"/>
                </a:lnTo>
                <a:lnTo>
                  <a:pt x="1688207" y="3515327"/>
                </a:lnTo>
                <a:lnTo>
                  <a:pt x="1723580" y="3552288"/>
                </a:lnTo>
                <a:lnTo>
                  <a:pt x="1760525" y="3588070"/>
                </a:lnTo>
                <a:lnTo>
                  <a:pt x="1791208" y="3612670"/>
                </a:lnTo>
                <a:lnTo>
                  <a:pt x="2172001" y="3612435"/>
                </a:lnTo>
                <a:lnTo>
                  <a:pt x="2223475" y="3573747"/>
                </a:lnTo>
                <a:lnTo>
                  <a:pt x="2256959" y="3612129"/>
                </a:lnTo>
                <a:lnTo>
                  <a:pt x="2265247" y="3621787"/>
                </a:lnTo>
                <a:close/>
              </a:path>
              <a:path w="2654300" h="3622040">
                <a:moveTo>
                  <a:pt x="2223475" y="3573747"/>
                </a:moveTo>
                <a:lnTo>
                  <a:pt x="2172001" y="3612435"/>
                </a:lnTo>
                <a:lnTo>
                  <a:pt x="2120773" y="3555615"/>
                </a:lnTo>
                <a:lnTo>
                  <a:pt x="2085472" y="3518598"/>
                </a:lnTo>
                <a:lnTo>
                  <a:pt x="2041679" y="3472077"/>
                </a:lnTo>
                <a:lnTo>
                  <a:pt x="2011994" y="3446726"/>
                </a:lnTo>
                <a:lnTo>
                  <a:pt x="1973237" y="3412307"/>
                </a:lnTo>
                <a:lnTo>
                  <a:pt x="1940377" y="3389343"/>
                </a:lnTo>
                <a:lnTo>
                  <a:pt x="1897863" y="3357748"/>
                </a:lnTo>
                <a:lnTo>
                  <a:pt x="1860666" y="3338044"/>
                </a:lnTo>
                <a:lnTo>
                  <a:pt x="1813233" y="3310146"/>
                </a:lnTo>
                <a:lnTo>
                  <a:pt x="1755274" y="3274272"/>
                </a:lnTo>
                <a:lnTo>
                  <a:pt x="1705605" y="3248055"/>
                </a:lnTo>
                <a:lnTo>
                  <a:pt x="1656665" y="3221289"/>
                </a:lnTo>
                <a:lnTo>
                  <a:pt x="1608659" y="3193822"/>
                </a:lnTo>
                <a:lnTo>
                  <a:pt x="1561789" y="3165501"/>
                </a:lnTo>
                <a:lnTo>
                  <a:pt x="1523889" y="3146325"/>
                </a:lnTo>
                <a:lnTo>
                  <a:pt x="1479902" y="3115836"/>
                </a:lnTo>
                <a:lnTo>
                  <a:pt x="1445292" y="3094188"/>
                </a:lnTo>
                <a:lnTo>
                  <a:pt x="1423017" y="3079155"/>
                </a:lnTo>
                <a:lnTo>
                  <a:pt x="1401515" y="3063542"/>
                </a:lnTo>
                <a:lnTo>
                  <a:pt x="1389078" y="3057002"/>
                </a:lnTo>
                <a:lnTo>
                  <a:pt x="1444249" y="3015536"/>
                </a:lnTo>
                <a:lnTo>
                  <a:pt x="1477077" y="3038523"/>
                </a:lnTo>
                <a:lnTo>
                  <a:pt x="1512625" y="3059467"/>
                </a:lnTo>
                <a:lnTo>
                  <a:pt x="1556196" y="3090268"/>
                </a:lnTo>
                <a:lnTo>
                  <a:pt x="1592845" y="3110384"/>
                </a:lnTo>
                <a:lnTo>
                  <a:pt x="1638154" y="3139878"/>
                </a:lnTo>
                <a:lnTo>
                  <a:pt x="1677179" y="3158209"/>
                </a:lnTo>
                <a:lnTo>
                  <a:pt x="1725500" y="3185439"/>
                </a:lnTo>
                <a:lnTo>
                  <a:pt x="1783435" y="3221332"/>
                </a:lnTo>
                <a:lnTo>
                  <a:pt x="1834769" y="3246298"/>
                </a:lnTo>
                <a:lnTo>
                  <a:pt x="1883010" y="3273589"/>
                </a:lnTo>
                <a:lnTo>
                  <a:pt x="1928475" y="3302966"/>
                </a:lnTo>
                <a:lnTo>
                  <a:pt x="1963852" y="3324038"/>
                </a:lnTo>
                <a:lnTo>
                  <a:pt x="1997089" y="3346719"/>
                </a:lnTo>
                <a:lnTo>
                  <a:pt x="2036132" y="3380923"/>
                </a:lnTo>
                <a:lnTo>
                  <a:pt x="2066039" y="3406106"/>
                </a:lnTo>
                <a:lnTo>
                  <a:pt x="2102387" y="3442336"/>
                </a:lnTo>
                <a:lnTo>
                  <a:pt x="2137864" y="3479220"/>
                </a:lnTo>
                <a:lnTo>
                  <a:pt x="2172787" y="3516520"/>
                </a:lnTo>
                <a:lnTo>
                  <a:pt x="2215104" y="3564151"/>
                </a:lnTo>
                <a:lnTo>
                  <a:pt x="2223475" y="3573747"/>
                </a:lnTo>
                <a:close/>
              </a:path>
              <a:path w="2654300" h="3622040">
                <a:moveTo>
                  <a:pt x="2568738" y="3616104"/>
                </a:moveTo>
                <a:lnTo>
                  <a:pt x="2507202" y="3614692"/>
                </a:lnTo>
                <a:lnTo>
                  <a:pt x="2500173" y="3588201"/>
                </a:lnTo>
                <a:lnTo>
                  <a:pt x="2491016" y="3531534"/>
                </a:lnTo>
                <a:lnTo>
                  <a:pt x="2484209" y="3473102"/>
                </a:lnTo>
                <a:lnTo>
                  <a:pt x="2486320" y="3423853"/>
                </a:lnTo>
                <a:lnTo>
                  <a:pt x="2488656" y="3374436"/>
                </a:lnTo>
                <a:lnTo>
                  <a:pt x="2497786" y="3335800"/>
                </a:lnTo>
                <a:lnTo>
                  <a:pt x="2512645" y="3308744"/>
                </a:lnTo>
                <a:lnTo>
                  <a:pt x="2542180" y="3286545"/>
                </a:lnTo>
                <a:lnTo>
                  <a:pt x="2547477" y="3298451"/>
                </a:lnTo>
                <a:lnTo>
                  <a:pt x="2539730" y="3320161"/>
                </a:lnTo>
                <a:lnTo>
                  <a:pt x="2535169" y="3355364"/>
                </a:lnTo>
                <a:lnTo>
                  <a:pt x="2529723" y="3391231"/>
                </a:lnTo>
                <a:lnTo>
                  <a:pt x="2531650" y="3437445"/>
                </a:lnTo>
                <a:lnTo>
                  <a:pt x="2541577" y="3493533"/>
                </a:lnTo>
                <a:lnTo>
                  <a:pt x="2552499" y="3548872"/>
                </a:lnTo>
                <a:lnTo>
                  <a:pt x="2565045" y="3602992"/>
                </a:lnTo>
                <a:lnTo>
                  <a:pt x="2568738" y="3616104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900295" marR="5080" indent="-4573270">
              <a:lnSpc>
                <a:spcPct val="125299"/>
              </a:lnSpc>
              <a:spcBef>
                <a:spcPts val="90"/>
              </a:spcBef>
              <a:tabLst>
                <a:tab pos="3416935" algn="l"/>
                <a:tab pos="8387715" algn="l"/>
              </a:tabLst>
            </a:pPr>
            <a:r>
              <a:rPr spc="270" dirty="0"/>
              <a:t>D</a:t>
            </a:r>
            <a:r>
              <a:rPr spc="325" dirty="0"/>
              <a:t>A</a:t>
            </a:r>
            <a:r>
              <a:rPr spc="575" dirty="0"/>
              <a:t>T</a:t>
            </a:r>
            <a:r>
              <a:rPr spc="-110" dirty="0"/>
              <a:t>A</a:t>
            </a:r>
            <a:r>
              <a:rPr dirty="0"/>
              <a:t>	</a:t>
            </a:r>
            <a:r>
              <a:rPr spc="325" dirty="0"/>
              <a:t>A</a:t>
            </a:r>
            <a:r>
              <a:rPr spc="320" dirty="0"/>
              <a:t>N</a:t>
            </a:r>
            <a:r>
              <a:rPr spc="325" dirty="0"/>
              <a:t>A</a:t>
            </a:r>
            <a:r>
              <a:rPr spc="855" dirty="0"/>
              <a:t>L</a:t>
            </a:r>
            <a:r>
              <a:rPr spc="480" dirty="0"/>
              <a:t>Y</a:t>
            </a:r>
            <a:r>
              <a:rPr spc="1255" dirty="0"/>
              <a:t>S</a:t>
            </a:r>
            <a:r>
              <a:rPr spc="140" dirty="0"/>
              <a:t>T</a:t>
            </a:r>
            <a:r>
              <a:rPr dirty="0"/>
              <a:t>	</a:t>
            </a:r>
            <a:r>
              <a:rPr spc="1230" dirty="0"/>
              <a:t>P</a:t>
            </a:r>
            <a:r>
              <a:rPr spc="254" dirty="0"/>
              <a:t>O</a:t>
            </a:r>
            <a:r>
              <a:rPr spc="790" dirty="0"/>
              <a:t>R</a:t>
            </a:r>
            <a:r>
              <a:rPr spc="575" dirty="0"/>
              <a:t>T</a:t>
            </a:r>
            <a:r>
              <a:rPr spc="140" dirty="0"/>
              <a:t>F</a:t>
            </a:r>
            <a:r>
              <a:rPr spc="254" dirty="0"/>
              <a:t>O</a:t>
            </a:r>
            <a:r>
              <a:rPr spc="855" dirty="0"/>
              <a:t>L</a:t>
            </a:r>
            <a:r>
              <a:rPr spc="1445" dirty="0"/>
              <a:t>I</a:t>
            </a:r>
            <a:r>
              <a:rPr spc="-105" dirty="0"/>
              <a:t>O  </a:t>
            </a:r>
            <a:r>
              <a:rPr spc="935" dirty="0"/>
              <a:t>PROJECT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490261" y="5947370"/>
            <a:ext cx="7622540" cy="229235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45"/>
              </a:spcBef>
            </a:pPr>
            <a:r>
              <a:rPr sz="6400" b="1" spc="-350" dirty="0">
                <a:solidFill>
                  <a:srgbClr val="975B3F"/>
                </a:solidFill>
                <a:latin typeface="Arial"/>
                <a:cs typeface="Arial"/>
              </a:rPr>
              <a:t>SQL</a:t>
            </a:r>
            <a:r>
              <a:rPr lang="en-US" sz="6400" b="1" spc="-165" dirty="0">
                <a:solidFill>
                  <a:srgbClr val="975B3F"/>
                </a:solidFill>
                <a:latin typeface="Arial"/>
                <a:cs typeface="Arial"/>
              </a:rPr>
              <a:t> </a:t>
            </a:r>
            <a:r>
              <a:rPr lang="en-US" sz="6400" b="1" spc="-350" dirty="0">
                <a:solidFill>
                  <a:srgbClr val="975B3F"/>
                </a:solidFill>
                <a:latin typeface="Arial"/>
                <a:cs typeface="Arial"/>
              </a:rPr>
              <a:t>+ </a:t>
            </a:r>
            <a:r>
              <a:rPr lang="en-US" sz="6400" b="1" spc="-165" dirty="0">
                <a:solidFill>
                  <a:srgbClr val="975B3F"/>
                </a:solidFill>
                <a:latin typeface="Arial"/>
                <a:cs typeface="Arial"/>
              </a:rPr>
              <a:t>POWER</a:t>
            </a:r>
            <a:r>
              <a:rPr lang="en-US" sz="6400" b="1" spc="-50" dirty="0">
                <a:solidFill>
                  <a:srgbClr val="975B3F"/>
                </a:solidFill>
                <a:latin typeface="Arial"/>
                <a:cs typeface="Arial"/>
              </a:rPr>
              <a:t> </a:t>
            </a:r>
            <a:r>
              <a:rPr lang="en-US" sz="6400" b="1" spc="-105" dirty="0">
                <a:solidFill>
                  <a:srgbClr val="975B3F"/>
                </a:solidFill>
                <a:latin typeface="Arial"/>
                <a:cs typeface="Arial"/>
              </a:rPr>
              <a:t>BI</a:t>
            </a:r>
            <a:endParaRPr sz="6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sz="6400" b="1" spc="-75" dirty="0">
                <a:solidFill>
                  <a:srgbClr val="975B3F"/>
                </a:solidFill>
                <a:latin typeface="Arial"/>
                <a:cs typeface="Arial"/>
              </a:rPr>
              <a:t>BY:-</a:t>
            </a:r>
            <a:r>
              <a:rPr sz="6400" b="1" spc="-45" dirty="0">
                <a:solidFill>
                  <a:srgbClr val="975B3F"/>
                </a:solidFill>
                <a:latin typeface="Arial"/>
                <a:cs typeface="Arial"/>
              </a:rPr>
              <a:t> </a:t>
            </a:r>
            <a:r>
              <a:rPr lang="en-US" sz="6400" b="1" spc="-190" dirty="0">
                <a:solidFill>
                  <a:srgbClr val="975B3F"/>
                </a:solidFill>
                <a:latin typeface="Arial"/>
                <a:cs typeface="Arial"/>
              </a:rPr>
              <a:t>R Arvind</a:t>
            </a:r>
            <a:endParaRPr sz="6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2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2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4"/>
            <a:ext cx="3112770" cy="2957195"/>
            <a:chOff x="0" y="7330114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37"/>
                  </a:moveTo>
                  <a:lnTo>
                    <a:pt x="2754274" y="1700504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75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15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68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10"/>
                  </a:lnTo>
                  <a:lnTo>
                    <a:pt x="2512631" y="1015923"/>
                  </a:lnTo>
                  <a:lnTo>
                    <a:pt x="2488234" y="970114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70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095"/>
                  </a:lnTo>
                  <a:lnTo>
                    <a:pt x="2030984" y="425323"/>
                  </a:lnTo>
                  <a:lnTo>
                    <a:pt x="1989594" y="395592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24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24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22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04"/>
                  </a:lnTo>
                  <a:lnTo>
                    <a:pt x="490588" y="78346"/>
                  </a:lnTo>
                  <a:lnTo>
                    <a:pt x="444893" y="95275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74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51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45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49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57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66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63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45"/>
                  </a:lnTo>
                  <a:lnTo>
                    <a:pt x="2402243" y="2325547"/>
                  </a:lnTo>
                  <a:lnTo>
                    <a:pt x="2445232" y="2306548"/>
                  </a:lnTo>
                  <a:lnTo>
                    <a:pt x="2486444" y="2284158"/>
                  </a:lnTo>
                  <a:lnTo>
                    <a:pt x="2525534" y="2258301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42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37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6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3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5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8" y="1715903"/>
                  </a:lnTo>
                  <a:lnTo>
                    <a:pt x="0" y="17159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2" y="9674344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4" y="612655"/>
                  </a:moveTo>
                  <a:lnTo>
                    <a:pt x="1019545" y="572134"/>
                  </a:lnTo>
                  <a:lnTo>
                    <a:pt x="1045337" y="498170"/>
                  </a:lnTo>
                  <a:lnTo>
                    <a:pt x="1041912" y="550640"/>
                  </a:lnTo>
                  <a:lnTo>
                    <a:pt x="1033234" y="602611"/>
                  </a:lnTo>
                  <a:lnTo>
                    <a:pt x="1030889" y="612655"/>
                  </a:lnTo>
                  <a:lnTo>
                    <a:pt x="998854" y="612655"/>
                  </a:lnTo>
                  <a:close/>
                </a:path>
                <a:path w="1045844" h="612775">
                  <a:moveTo>
                    <a:pt x="0" y="612655"/>
                  </a:moveTo>
                  <a:lnTo>
                    <a:pt x="9996" y="573781"/>
                  </a:lnTo>
                  <a:lnTo>
                    <a:pt x="23295" y="524575"/>
                  </a:lnTo>
                  <a:lnTo>
                    <a:pt x="37679" y="475595"/>
                  </a:lnTo>
                  <a:lnTo>
                    <a:pt x="53550" y="427197"/>
                  </a:lnTo>
                  <a:lnTo>
                    <a:pt x="71314" y="379738"/>
                  </a:lnTo>
                  <a:lnTo>
                    <a:pt x="91376" y="333576"/>
                  </a:lnTo>
                  <a:lnTo>
                    <a:pt x="114140" y="289066"/>
                  </a:lnTo>
                  <a:lnTo>
                    <a:pt x="140010" y="246565"/>
                  </a:lnTo>
                  <a:lnTo>
                    <a:pt x="169390" y="206431"/>
                  </a:lnTo>
                  <a:lnTo>
                    <a:pt x="202686" y="169020"/>
                  </a:lnTo>
                  <a:lnTo>
                    <a:pt x="239941" y="134855"/>
                  </a:lnTo>
                  <a:lnTo>
                    <a:pt x="280334" y="104570"/>
                  </a:lnTo>
                  <a:lnTo>
                    <a:pt x="323366" y="77971"/>
                  </a:lnTo>
                  <a:lnTo>
                    <a:pt x="368538" y="54863"/>
                  </a:lnTo>
                  <a:lnTo>
                    <a:pt x="415349" y="35054"/>
                  </a:lnTo>
                  <a:lnTo>
                    <a:pt x="463300" y="18350"/>
                  </a:lnTo>
                  <a:lnTo>
                    <a:pt x="511778" y="7076"/>
                  </a:lnTo>
                  <a:lnTo>
                    <a:pt x="559958" y="996"/>
                  </a:lnTo>
                  <a:lnTo>
                    <a:pt x="594868" y="0"/>
                  </a:lnTo>
                  <a:lnTo>
                    <a:pt x="603535" y="3978"/>
                  </a:lnTo>
                  <a:lnTo>
                    <a:pt x="532893" y="57317"/>
                  </a:lnTo>
                  <a:lnTo>
                    <a:pt x="467458" y="110980"/>
                  </a:lnTo>
                  <a:lnTo>
                    <a:pt x="407044" y="164693"/>
                  </a:lnTo>
                  <a:lnTo>
                    <a:pt x="351463" y="218182"/>
                  </a:lnTo>
                  <a:lnTo>
                    <a:pt x="300528" y="271175"/>
                  </a:lnTo>
                  <a:lnTo>
                    <a:pt x="254051" y="323396"/>
                  </a:lnTo>
                  <a:lnTo>
                    <a:pt x="211843" y="374573"/>
                  </a:lnTo>
                  <a:lnTo>
                    <a:pt x="173719" y="424431"/>
                  </a:lnTo>
                  <a:lnTo>
                    <a:pt x="139489" y="472698"/>
                  </a:lnTo>
                  <a:lnTo>
                    <a:pt x="108967" y="519099"/>
                  </a:lnTo>
                  <a:lnTo>
                    <a:pt x="81965" y="563360"/>
                  </a:lnTo>
                  <a:lnTo>
                    <a:pt x="58295" y="605209"/>
                  </a:lnTo>
                  <a:lnTo>
                    <a:pt x="54392" y="612655"/>
                  </a:lnTo>
                  <a:lnTo>
                    <a:pt x="0" y="612655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3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29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3" y="64314"/>
                  </a:moveTo>
                  <a:lnTo>
                    <a:pt x="1313888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3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6" y="14179"/>
                  </a:lnTo>
                  <a:lnTo>
                    <a:pt x="1289778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7" y="104813"/>
                  </a:moveTo>
                  <a:lnTo>
                    <a:pt x="1237217" y="18831"/>
                  </a:lnTo>
                  <a:lnTo>
                    <a:pt x="1251569" y="8989"/>
                  </a:lnTo>
                  <a:lnTo>
                    <a:pt x="1618441" y="89850"/>
                  </a:lnTo>
                  <a:lnTo>
                    <a:pt x="1627327" y="104813"/>
                  </a:lnTo>
                  <a:close/>
                </a:path>
                <a:path w="1850389" h="1225550">
                  <a:moveTo>
                    <a:pt x="1658705" y="124734"/>
                  </a:moveTo>
                  <a:lnTo>
                    <a:pt x="1200375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5" y="124734"/>
                  </a:lnTo>
                  <a:close/>
                </a:path>
                <a:path w="1850389" h="1225550">
                  <a:moveTo>
                    <a:pt x="1678043" y="142001"/>
                  </a:moveTo>
                  <a:lnTo>
                    <a:pt x="1175572" y="31254"/>
                  </a:lnTo>
                  <a:lnTo>
                    <a:pt x="1189268" y="21268"/>
                  </a:lnTo>
                  <a:lnTo>
                    <a:pt x="1669813" y="127183"/>
                  </a:lnTo>
                  <a:lnTo>
                    <a:pt x="1678043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8" y="38928"/>
                  </a:lnTo>
                  <a:lnTo>
                    <a:pt x="1164768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40" y="190757"/>
                  </a:moveTo>
                  <a:lnTo>
                    <a:pt x="1114979" y="56913"/>
                  </a:lnTo>
                  <a:lnTo>
                    <a:pt x="1127847" y="46745"/>
                  </a:lnTo>
                  <a:lnTo>
                    <a:pt x="1140899" y="36617"/>
                  </a:lnTo>
                  <a:lnTo>
                    <a:pt x="1707252" y="161444"/>
                  </a:lnTo>
                  <a:lnTo>
                    <a:pt x="1714837" y="176121"/>
                  </a:lnTo>
                  <a:lnTo>
                    <a:pt x="1722240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4" y="64969"/>
                  </a:lnTo>
                  <a:lnTo>
                    <a:pt x="1105026" y="54720"/>
                  </a:lnTo>
                  <a:lnTo>
                    <a:pt x="1732193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2" y="252882"/>
                  </a:moveTo>
                  <a:lnTo>
                    <a:pt x="1047262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40" y="224084"/>
                  </a:lnTo>
                  <a:lnTo>
                    <a:pt x="1761869" y="238506"/>
                  </a:lnTo>
                  <a:lnTo>
                    <a:pt x="1768092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2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8" y="165349"/>
                  </a:lnTo>
                  <a:lnTo>
                    <a:pt x="967475" y="154451"/>
                  </a:lnTo>
                  <a:lnTo>
                    <a:pt x="977288" y="143609"/>
                  </a:lnTo>
                  <a:lnTo>
                    <a:pt x="987347" y="132821"/>
                  </a:lnTo>
                  <a:lnTo>
                    <a:pt x="997653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100" y="561267"/>
                  </a:lnTo>
                  <a:lnTo>
                    <a:pt x="806646" y="548162"/>
                  </a:lnTo>
                  <a:lnTo>
                    <a:pt x="806490" y="535123"/>
                  </a:lnTo>
                  <a:lnTo>
                    <a:pt x="806632" y="522149"/>
                  </a:lnTo>
                  <a:lnTo>
                    <a:pt x="808873" y="483629"/>
                  </a:lnTo>
                  <a:lnTo>
                    <a:pt x="813854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5" y="335610"/>
                  </a:lnTo>
                  <a:lnTo>
                    <a:pt x="861316" y="300115"/>
                  </a:lnTo>
                  <a:lnTo>
                    <a:pt x="879969" y="265212"/>
                  </a:lnTo>
                  <a:lnTo>
                    <a:pt x="901241" y="230886"/>
                  </a:lnTo>
                  <a:lnTo>
                    <a:pt x="925064" y="197122"/>
                  </a:lnTo>
                  <a:lnTo>
                    <a:pt x="951358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3" y="518060"/>
                  </a:lnTo>
                  <a:lnTo>
                    <a:pt x="1850307" y="531099"/>
                  </a:lnTo>
                  <a:lnTo>
                    <a:pt x="1850163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1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5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70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30" y="1028157"/>
                  </a:lnTo>
                  <a:lnTo>
                    <a:pt x="122252" y="982535"/>
                  </a:lnTo>
                  <a:lnTo>
                    <a:pt x="154257" y="937569"/>
                  </a:lnTo>
                  <a:lnTo>
                    <a:pt x="186749" y="905716"/>
                  </a:lnTo>
                  <a:lnTo>
                    <a:pt x="220606" y="874164"/>
                  </a:lnTo>
                  <a:lnTo>
                    <a:pt x="256987" y="843168"/>
                  </a:lnTo>
                  <a:lnTo>
                    <a:pt x="295676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3" y="736195"/>
                  </a:lnTo>
                  <a:lnTo>
                    <a:pt x="463697" y="719666"/>
                  </a:lnTo>
                  <a:lnTo>
                    <a:pt x="507934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8" y="659909"/>
                  </a:lnTo>
                  <a:lnTo>
                    <a:pt x="713187" y="657611"/>
                  </a:lnTo>
                  <a:lnTo>
                    <a:pt x="751273" y="666006"/>
                  </a:lnTo>
                  <a:lnTo>
                    <a:pt x="293983" y="1085409"/>
                  </a:lnTo>
                  <a:lnTo>
                    <a:pt x="197395" y="1220178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5" y="1225552"/>
                  </a:moveTo>
                  <a:lnTo>
                    <a:pt x="640772" y="1057805"/>
                  </a:lnTo>
                  <a:lnTo>
                    <a:pt x="778532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8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2" y="1175705"/>
                  </a:lnTo>
                  <a:lnTo>
                    <a:pt x="687681" y="1224202"/>
                  </a:lnTo>
                  <a:lnTo>
                    <a:pt x="516795" y="1225552"/>
                  </a:lnTo>
                  <a:close/>
                </a:path>
                <a:path w="1850389" h="1225550">
                  <a:moveTo>
                    <a:pt x="1651306" y="942407"/>
                  </a:moveTo>
                  <a:lnTo>
                    <a:pt x="863328" y="768732"/>
                  </a:lnTo>
                  <a:lnTo>
                    <a:pt x="848811" y="726518"/>
                  </a:lnTo>
                  <a:lnTo>
                    <a:pt x="844466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6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7" y="813342"/>
                  </a:lnTo>
                  <a:lnTo>
                    <a:pt x="882711" y="799014"/>
                  </a:lnTo>
                  <a:lnTo>
                    <a:pt x="876934" y="784736"/>
                  </a:lnTo>
                  <a:lnTo>
                    <a:pt x="871384" y="770508"/>
                  </a:lnTo>
                  <a:lnTo>
                    <a:pt x="1643250" y="940631"/>
                  </a:lnTo>
                  <a:lnTo>
                    <a:pt x="1632232" y="951208"/>
                  </a:lnTo>
                  <a:lnTo>
                    <a:pt x="1620988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3" y="815316"/>
                  </a:lnTo>
                  <a:lnTo>
                    <a:pt x="1600560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5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8" y="988847"/>
                  </a:lnTo>
                  <a:lnTo>
                    <a:pt x="1554485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700" y="877701"/>
                  </a:lnTo>
                  <a:lnTo>
                    <a:pt x="1531664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4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4" y="1014887"/>
                  </a:lnTo>
                  <a:lnTo>
                    <a:pt x="1494744" y="1024943"/>
                  </a:lnTo>
                  <a:close/>
                </a:path>
                <a:path w="1850389" h="1225550">
                  <a:moveTo>
                    <a:pt x="1470244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40" y="1022562"/>
                  </a:lnTo>
                  <a:lnTo>
                    <a:pt x="1470244" y="1032548"/>
                  </a:lnTo>
                  <a:close/>
                </a:path>
                <a:path w="1850389" h="1225550">
                  <a:moveTo>
                    <a:pt x="1445165" y="1040025"/>
                  </a:moveTo>
                  <a:lnTo>
                    <a:pt x="1009331" y="943965"/>
                  </a:lnTo>
                  <a:lnTo>
                    <a:pt x="1000826" y="929086"/>
                  </a:lnTo>
                  <a:lnTo>
                    <a:pt x="1459137" y="1030100"/>
                  </a:lnTo>
                  <a:lnTo>
                    <a:pt x="1445165" y="1040025"/>
                  </a:lnTo>
                  <a:close/>
                </a:path>
                <a:path w="1850389" h="1225550">
                  <a:moveTo>
                    <a:pt x="1419561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1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3" y="1053816"/>
                  </a:moveTo>
                  <a:lnTo>
                    <a:pt x="1107372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3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90" y="1018191"/>
                  </a:lnTo>
                  <a:lnTo>
                    <a:pt x="1269005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474010" y="3695619"/>
            <a:ext cx="7132955" cy="2187575"/>
            <a:chOff x="9474010" y="3695619"/>
            <a:chExt cx="7132955" cy="21875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541" y="3745149"/>
              <a:ext cx="7033500" cy="20881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12110" y="3733719"/>
              <a:ext cx="7056755" cy="2111375"/>
            </a:xfrm>
            <a:custGeom>
              <a:avLst/>
              <a:gdLst/>
              <a:ahLst/>
              <a:cxnLst/>
              <a:rect l="l" t="t" r="r" b="b"/>
              <a:pathLst>
                <a:path w="7056755" h="2111375">
                  <a:moveTo>
                    <a:pt x="0" y="0"/>
                  </a:moveTo>
                  <a:lnTo>
                    <a:pt x="0" y="2110977"/>
                  </a:lnTo>
                  <a:lnTo>
                    <a:pt x="7056238" y="2110977"/>
                  </a:lnTo>
                  <a:lnTo>
                    <a:pt x="7056238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011606" y="1375435"/>
            <a:ext cx="8265159" cy="1330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50" i="1" spc="685" dirty="0">
                <a:latin typeface="Calibri"/>
                <a:cs typeface="Calibri"/>
              </a:rPr>
              <a:t>QUERY-5</a:t>
            </a:r>
            <a:r>
              <a:rPr sz="8550" i="1" spc="660" dirty="0">
                <a:latin typeface="Calibri"/>
                <a:cs typeface="Calibri"/>
              </a:rPr>
              <a:t> </a:t>
            </a:r>
            <a:r>
              <a:rPr sz="8550" i="1" spc="655" dirty="0">
                <a:latin typeface="Calibri"/>
                <a:cs typeface="Calibri"/>
              </a:rPr>
              <a:t>(KPI’s)</a:t>
            </a:r>
            <a:endParaRPr sz="8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0137" y="3592745"/>
            <a:ext cx="13128625" cy="44990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777355" algn="ctr">
              <a:lnSpc>
                <a:spcPct val="115799"/>
              </a:lnSpc>
              <a:spcBef>
                <a:spcPts val="100"/>
              </a:spcBef>
            </a:pPr>
            <a:r>
              <a:rPr sz="3400" b="1" spc="114" dirty="0">
                <a:solidFill>
                  <a:srgbClr val="464A53"/>
                </a:solidFill>
                <a:latin typeface="Arial"/>
                <a:cs typeface="Arial"/>
              </a:rPr>
              <a:t>Average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14" dirty="0">
                <a:solidFill>
                  <a:srgbClr val="464A53"/>
                </a:solidFill>
                <a:latin typeface="Arial"/>
                <a:cs typeface="Arial"/>
              </a:rPr>
              <a:t>Pizzas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50" dirty="0">
                <a:solidFill>
                  <a:srgbClr val="464A53"/>
                </a:solidFill>
                <a:latin typeface="Arial"/>
                <a:cs typeface="Arial"/>
              </a:rPr>
              <a:t>Per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55" dirty="0">
                <a:solidFill>
                  <a:srgbClr val="464A53"/>
                </a:solidFill>
                <a:latin typeface="Arial"/>
                <a:cs typeface="Arial"/>
              </a:rPr>
              <a:t>Order- </a:t>
            </a:r>
            <a:r>
              <a:rPr sz="3400" b="1" spc="6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30" dirty="0">
                <a:solidFill>
                  <a:srgbClr val="464A53"/>
                </a:solidFill>
                <a:latin typeface="Arial"/>
                <a:cs typeface="Arial"/>
              </a:rPr>
              <a:t>Calculated </a:t>
            </a:r>
            <a:r>
              <a:rPr sz="3400" b="1" spc="20" dirty="0">
                <a:solidFill>
                  <a:srgbClr val="464A53"/>
                </a:solidFill>
                <a:latin typeface="Arial"/>
                <a:cs typeface="Arial"/>
              </a:rPr>
              <a:t>by </a:t>
            </a:r>
            <a:r>
              <a:rPr sz="3400" b="1" spc="-75" dirty="0">
                <a:solidFill>
                  <a:srgbClr val="464A53"/>
                </a:solidFill>
                <a:latin typeface="Arial"/>
                <a:cs typeface="Arial"/>
              </a:rPr>
              <a:t>dividing </a:t>
            </a:r>
            <a:r>
              <a:rPr sz="3400" b="1" spc="45" dirty="0">
                <a:solidFill>
                  <a:srgbClr val="464A53"/>
                </a:solidFill>
                <a:latin typeface="Arial"/>
                <a:cs typeface="Arial"/>
              </a:rPr>
              <a:t>the </a:t>
            </a:r>
            <a:r>
              <a:rPr sz="3400" b="1" spc="35" dirty="0">
                <a:solidFill>
                  <a:srgbClr val="464A53"/>
                </a:solidFill>
                <a:latin typeface="Arial"/>
                <a:cs typeface="Arial"/>
              </a:rPr>
              <a:t>total </a:t>
            </a:r>
            <a:r>
              <a:rPr sz="3400" b="1" spc="-93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60" dirty="0">
                <a:solidFill>
                  <a:srgbClr val="464A53"/>
                </a:solidFill>
                <a:latin typeface="Arial"/>
                <a:cs typeface="Arial"/>
              </a:rPr>
              <a:t>Number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10" dirty="0">
                <a:solidFill>
                  <a:srgbClr val="464A53"/>
                </a:solidFill>
                <a:latin typeface="Arial"/>
                <a:cs typeface="Arial"/>
              </a:rPr>
              <a:t>of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70" dirty="0">
                <a:solidFill>
                  <a:srgbClr val="464A53"/>
                </a:solidFill>
                <a:latin typeface="Arial"/>
                <a:cs typeface="Arial"/>
              </a:rPr>
              <a:t>pizzas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95" dirty="0">
                <a:solidFill>
                  <a:srgbClr val="464A53"/>
                </a:solidFill>
                <a:latin typeface="Arial"/>
                <a:cs typeface="Arial"/>
              </a:rPr>
              <a:t>sold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20" dirty="0">
                <a:solidFill>
                  <a:srgbClr val="464A53"/>
                </a:solidFill>
                <a:latin typeface="Arial"/>
                <a:cs typeface="Arial"/>
              </a:rPr>
              <a:t>by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35" dirty="0">
                <a:solidFill>
                  <a:srgbClr val="464A53"/>
                </a:solidFill>
                <a:latin typeface="Arial"/>
                <a:cs typeface="Arial"/>
              </a:rPr>
              <a:t>total </a:t>
            </a:r>
            <a:r>
              <a:rPr sz="3400" b="1" spc="4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00" dirty="0">
                <a:solidFill>
                  <a:srgbClr val="464A53"/>
                </a:solidFill>
                <a:latin typeface="Arial"/>
                <a:cs typeface="Arial"/>
              </a:rPr>
              <a:t>number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10" dirty="0">
                <a:solidFill>
                  <a:srgbClr val="464A53"/>
                </a:solidFill>
                <a:latin typeface="Arial"/>
                <a:cs typeface="Arial"/>
              </a:rPr>
              <a:t>of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55" dirty="0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endParaRPr sz="3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050" dirty="0">
              <a:latin typeface="Arial"/>
              <a:cs typeface="Arial"/>
            </a:endParaRPr>
          </a:p>
          <a:p>
            <a:pPr marL="1379220">
              <a:lnSpc>
                <a:spcPct val="100000"/>
              </a:lnSpc>
              <a:spcBef>
                <a:spcPts val="5"/>
              </a:spcBef>
            </a:pPr>
            <a:r>
              <a:rPr sz="2600" b="1" spc="-50" dirty="0">
                <a:solidFill>
                  <a:srgbClr val="464A53"/>
                </a:solidFill>
                <a:latin typeface="Arial"/>
                <a:cs typeface="Arial"/>
              </a:rPr>
              <a:t>SYNTAX:</a:t>
            </a:r>
            <a:endParaRPr sz="2600" dirty="0">
              <a:latin typeface="Arial"/>
              <a:cs typeface="Arial"/>
            </a:endParaRPr>
          </a:p>
          <a:p>
            <a:pPr marL="1379220" marR="5080">
              <a:lnSpc>
                <a:spcPct val="115399"/>
              </a:lnSpc>
            </a:pP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SELECT ROUND(SUM(quantity) / COUNT(DISTINCT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order_id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), 2) AS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Avg_Pizzas_per_order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 FROM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lang="en-US"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81025" y="0"/>
            <a:ext cx="7207250" cy="6833234"/>
            <a:chOff x="11081025" y="0"/>
            <a:chExt cx="7207250" cy="6833234"/>
          </a:xfrm>
        </p:grpSpPr>
        <p:sp>
          <p:nvSpPr>
            <p:cNvPr id="4" name="object 4"/>
            <p:cNvSpPr/>
            <p:nvPr/>
          </p:nvSpPr>
          <p:spPr>
            <a:xfrm>
              <a:off x="15181199" y="0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60"/>
                  </a:lnTo>
                  <a:lnTo>
                    <a:pt x="163080" y="83223"/>
                  </a:lnTo>
                  <a:lnTo>
                    <a:pt x="141554" y="127609"/>
                  </a:lnTo>
                  <a:lnTo>
                    <a:pt x="121551" y="172669"/>
                  </a:lnTo>
                  <a:lnTo>
                    <a:pt x="103085" y="218351"/>
                  </a:lnTo>
                  <a:lnTo>
                    <a:pt x="86144" y="264617"/>
                  </a:lnTo>
                  <a:lnTo>
                    <a:pt x="70739" y="311391"/>
                  </a:lnTo>
                  <a:lnTo>
                    <a:pt x="56857" y="358648"/>
                  </a:lnTo>
                  <a:lnTo>
                    <a:pt x="44488" y="406349"/>
                  </a:lnTo>
                  <a:lnTo>
                    <a:pt x="33642" y="454418"/>
                  </a:lnTo>
                  <a:lnTo>
                    <a:pt x="24320" y="502818"/>
                  </a:lnTo>
                  <a:lnTo>
                    <a:pt x="16497" y="551510"/>
                  </a:lnTo>
                  <a:lnTo>
                    <a:pt x="10185" y="600443"/>
                  </a:lnTo>
                  <a:lnTo>
                    <a:pt x="5384" y="649566"/>
                  </a:lnTo>
                  <a:lnTo>
                    <a:pt x="2095" y="698830"/>
                  </a:lnTo>
                  <a:lnTo>
                    <a:pt x="292" y="748182"/>
                  </a:lnTo>
                  <a:lnTo>
                    <a:pt x="0" y="797585"/>
                  </a:lnTo>
                  <a:lnTo>
                    <a:pt x="1193" y="846988"/>
                  </a:lnTo>
                  <a:lnTo>
                    <a:pt x="3886" y="896340"/>
                  </a:lnTo>
                  <a:lnTo>
                    <a:pt x="8064" y="945591"/>
                  </a:lnTo>
                  <a:lnTo>
                    <a:pt x="13728" y="994702"/>
                  </a:lnTo>
                  <a:lnTo>
                    <a:pt x="20878" y="1043609"/>
                  </a:lnTo>
                  <a:lnTo>
                    <a:pt x="29514" y="1092276"/>
                  </a:lnTo>
                  <a:lnTo>
                    <a:pt x="39611" y="1140663"/>
                  </a:lnTo>
                  <a:lnTo>
                    <a:pt x="51206" y="1188707"/>
                  </a:lnTo>
                  <a:lnTo>
                    <a:pt x="64262" y="1236357"/>
                  </a:lnTo>
                  <a:lnTo>
                    <a:pt x="78778" y="1283576"/>
                  </a:lnTo>
                  <a:lnTo>
                    <a:pt x="94767" y="1330312"/>
                  </a:lnTo>
                  <a:lnTo>
                    <a:pt x="112229" y="1376527"/>
                  </a:lnTo>
                  <a:lnTo>
                    <a:pt x="131140" y="1422158"/>
                  </a:lnTo>
                  <a:lnTo>
                    <a:pt x="151511" y="1467154"/>
                  </a:lnTo>
                  <a:lnTo>
                    <a:pt x="173342" y="1511490"/>
                  </a:lnTo>
                  <a:lnTo>
                    <a:pt x="196583" y="1555076"/>
                  </a:lnTo>
                  <a:lnTo>
                    <a:pt x="221170" y="1597863"/>
                  </a:lnTo>
                  <a:lnTo>
                    <a:pt x="247078" y="1639824"/>
                  </a:lnTo>
                  <a:lnTo>
                    <a:pt x="274256" y="1680946"/>
                  </a:lnTo>
                  <a:lnTo>
                    <a:pt x="302679" y="1721218"/>
                  </a:lnTo>
                  <a:lnTo>
                    <a:pt x="332320" y="1760588"/>
                  </a:lnTo>
                  <a:lnTo>
                    <a:pt x="363118" y="1799056"/>
                  </a:lnTo>
                  <a:lnTo>
                    <a:pt x="395058" y="1836597"/>
                  </a:lnTo>
                  <a:lnTo>
                    <a:pt x="428104" y="1873186"/>
                  </a:lnTo>
                  <a:lnTo>
                    <a:pt x="462216" y="1908797"/>
                  </a:lnTo>
                  <a:lnTo>
                    <a:pt x="497357" y="1943417"/>
                  </a:lnTo>
                  <a:lnTo>
                    <a:pt x="533501" y="1977021"/>
                  </a:lnTo>
                  <a:lnTo>
                    <a:pt x="570598" y="2009597"/>
                  </a:lnTo>
                  <a:lnTo>
                    <a:pt x="608634" y="2041093"/>
                  </a:lnTo>
                  <a:lnTo>
                    <a:pt x="647547" y="2071522"/>
                  </a:lnTo>
                  <a:lnTo>
                    <a:pt x="687311" y="2100834"/>
                  </a:lnTo>
                  <a:lnTo>
                    <a:pt x="727913" y="2129028"/>
                  </a:lnTo>
                  <a:lnTo>
                    <a:pt x="769289" y="2156066"/>
                  </a:lnTo>
                  <a:lnTo>
                    <a:pt x="811415" y="2181949"/>
                  </a:lnTo>
                  <a:lnTo>
                    <a:pt x="854252" y="2206625"/>
                  </a:lnTo>
                  <a:lnTo>
                    <a:pt x="897775" y="2230094"/>
                  </a:lnTo>
                  <a:lnTo>
                    <a:pt x="941933" y="2252319"/>
                  </a:lnTo>
                  <a:lnTo>
                    <a:pt x="986713" y="2273300"/>
                  </a:lnTo>
                  <a:lnTo>
                    <a:pt x="1032052" y="2292985"/>
                  </a:lnTo>
                  <a:lnTo>
                    <a:pt x="1077937" y="2311387"/>
                  </a:lnTo>
                  <a:lnTo>
                    <a:pt x="1124318" y="2328456"/>
                  </a:lnTo>
                  <a:lnTo>
                    <a:pt x="1171168" y="2344178"/>
                  </a:lnTo>
                  <a:lnTo>
                    <a:pt x="1218463" y="2358529"/>
                  </a:lnTo>
                  <a:lnTo>
                    <a:pt x="1266139" y="2371496"/>
                  </a:lnTo>
                  <a:lnTo>
                    <a:pt x="1309243" y="2381872"/>
                  </a:lnTo>
                  <a:lnTo>
                    <a:pt x="1315135" y="2386685"/>
                  </a:lnTo>
                  <a:lnTo>
                    <a:pt x="1315300" y="2386342"/>
                  </a:lnTo>
                  <a:lnTo>
                    <a:pt x="1365681" y="2397010"/>
                  </a:lnTo>
                  <a:lnTo>
                    <a:pt x="1415605" y="2399347"/>
                  </a:lnTo>
                  <a:lnTo>
                    <a:pt x="1464970" y="2394559"/>
                  </a:lnTo>
                  <a:lnTo>
                    <a:pt x="1513662" y="2383840"/>
                  </a:lnTo>
                  <a:lnTo>
                    <a:pt x="1561592" y="2368385"/>
                  </a:lnTo>
                  <a:lnTo>
                    <a:pt x="1608632" y="2349411"/>
                  </a:lnTo>
                  <a:lnTo>
                    <a:pt x="1654708" y="2328126"/>
                  </a:lnTo>
                  <a:lnTo>
                    <a:pt x="1699679" y="2305710"/>
                  </a:lnTo>
                  <a:lnTo>
                    <a:pt x="1745335" y="2282456"/>
                  </a:lnTo>
                  <a:lnTo>
                    <a:pt x="1791208" y="2259723"/>
                  </a:lnTo>
                  <a:lnTo>
                    <a:pt x="1837321" y="2237511"/>
                  </a:lnTo>
                  <a:lnTo>
                    <a:pt x="1883651" y="2215807"/>
                  </a:lnTo>
                  <a:lnTo>
                    <a:pt x="1930209" y="2194610"/>
                  </a:lnTo>
                  <a:lnTo>
                    <a:pt x="1976996" y="2173948"/>
                  </a:lnTo>
                  <a:lnTo>
                    <a:pt x="2024011" y="2153780"/>
                  </a:lnTo>
                  <a:lnTo>
                    <a:pt x="2070557" y="2134438"/>
                  </a:lnTo>
                  <a:lnTo>
                    <a:pt x="2185962" y="2092261"/>
                  </a:lnTo>
                  <a:lnTo>
                    <a:pt x="2201875" y="2083015"/>
                  </a:lnTo>
                  <a:lnTo>
                    <a:pt x="2214359" y="2078304"/>
                  </a:lnTo>
                  <a:lnTo>
                    <a:pt x="2222055" y="2071065"/>
                  </a:lnTo>
                  <a:lnTo>
                    <a:pt x="2249982" y="2052929"/>
                  </a:lnTo>
                  <a:lnTo>
                    <a:pt x="2309774" y="2007425"/>
                  </a:lnTo>
                  <a:lnTo>
                    <a:pt x="2364778" y="1956219"/>
                  </a:lnTo>
                  <a:lnTo>
                    <a:pt x="2414409" y="1899805"/>
                  </a:lnTo>
                  <a:lnTo>
                    <a:pt x="2458224" y="1838756"/>
                  </a:lnTo>
                  <a:lnTo>
                    <a:pt x="2495753" y="1773656"/>
                  </a:lnTo>
                  <a:lnTo>
                    <a:pt x="2526652" y="1705165"/>
                  </a:lnTo>
                  <a:lnTo>
                    <a:pt x="2550579" y="1633931"/>
                  </a:lnTo>
                  <a:lnTo>
                    <a:pt x="2562110" y="1586382"/>
                  </a:lnTo>
                  <a:lnTo>
                    <a:pt x="2570784" y="1538427"/>
                  </a:lnTo>
                  <a:lnTo>
                    <a:pt x="2576906" y="1490116"/>
                  </a:lnTo>
                  <a:lnTo>
                    <a:pt x="2580805" y="1441500"/>
                  </a:lnTo>
                  <a:lnTo>
                    <a:pt x="2582811" y="1392631"/>
                  </a:lnTo>
                  <a:lnTo>
                    <a:pt x="2583230" y="1343533"/>
                  </a:lnTo>
                  <a:lnTo>
                    <a:pt x="2582380" y="1294269"/>
                  </a:lnTo>
                  <a:lnTo>
                    <a:pt x="2580602" y="1244879"/>
                  </a:lnTo>
                  <a:lnTo>
                    <a:pt x="2570480" y="1046937"/>
                  </a:lnTo>
                  <a:lnTo>
                    <a:pt x="2568803" y="997585"/>
                  </a:lnTo>
                  <a:lnTo>
                    <a:pt x="2568117" y="948372"/>
                  </a:lnTo>
                  <a:lnTo>
                    <a:pt x="2568727" y="899363"/>
                  </a:lnTo>
                  <a:lnTo>
                    <a:pt x="2570962" y="850582"/>
                  </a:lnTo>
                  <a:lnTo>
                    <a:pt x="2575141" y="802081"/>
                  </a:lnTo>
                  <a:lnTo>
                    <a:pt x="2581579" y="753897"/>
                  </a:lnTo>
                  <a:lnTo>
                    <a:pt x="2590609" y="706094"/>
                  </a:lnTo>
                  <a:lnTo>
                    <a:pt x="2602547" y="658710"/>
                  </a:lnTo>
                  <a:lnTo>
                    <a:pt x="2617368" y="612330"/>
                  </a:lnTo>
                  <a:lnTo>
                    <a:pt x="2634856" y="567080"/>
                  </a:lnTo>
                  <a:lnTo>
                    <a:pt x="2654668" y="522833"/>
                  </a:lnTo>
                  <a:lnTo>
                    <a:pt x="2676499" y="479450"/>
                  </a:lnTo>
                  <a:lnTo>
                    <a:pt x="2700045" y="436816"/>
                  </a:lnTo>
                  <a:lnTo>
                    <a:pt x="2724975" y="394792"/>
                  </a:lnTo>
                  <a:lnTo>
                    <a:pt x="2750972" y="353250"/>
                  </a:lnTo>
                  <a:lnTo>
                    <a:pt x="2777718" y="312051"/>
                  </a:lnTo>
                  <a:lnTo>
                    <a:pt x="2859367" y="189293"/>
                  </a:lnTo>
                  <a:lnTo>
                    <a:pt x="2885986" y="148209"/>
                  </a:lnTo>
                  <a:lnTo>
                    <a:pt x="2912313" y="106299"/>
                  </a:lnTo>
                  <a:lnTo>
                    <a:pt x="2937713" y="63754"/>
                  </a:lnTo>
                  <a:lnTo>
                    <a:pt x="2962033" y="20561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0556" y="2795075"/>
              <a:ext cx="4966686" cy="39883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19125" y="2783645"/>
              <a:ext cx="4989830" cy="4011295"/>
            </a:xfrm>
            <a:custGeom>
              <a:avLst/>
              <a:gdLst/>
              <a:ahLst/>
              <a:cxnLst/>
              <a:rect l="l" t="t" r="r" b="b"/>
              <a:pathLst>
                <a:path w="4989830" h="4011295">
                  <a:moveTo>
                    <a:pt x="0" y="0"/>
                  </a:moveTo>
                  <a:lnTo>
                    <a:pt x="0" y="4011066"/>
                  </a:lnTo>
                  <a:lnTo>
                    <a:pt x="4989462" y="4011066"/>
                  </a:lnTo>
                  <a:lnTo>
                    <a:pt x="4989462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17555" y="1375994"/>
            <a:ext cx="4377055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spc="-360" dirty="0">
                <a:latin typeface="Lucida Sans Unicode"/>
                <a:cs typeface="Lucida Sans Unicode"/>
              </a:rPr>
              <a:t>QUERY-6</a:t>
            </a:r>
            <a:endParaRPr sz="8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6290" y="4216488"/>
            <a:ext cx="56781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Daily </a:t>
            </a:r>
            <a:r>
              <a:rPr sz="3400" b="1" spc="-60" dirty="0">
                <a:solidFill>
                  <a:srgbClr val="464A53"/>
                </a:solidFill>
                <a:latin typeface="Arial"/>
                <a:cs typeface="Arial"/>
              </a:rPr>
              <a:t>Trend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464A53"/>
                </a:solidFill>
                <a:latin typeface="Arial"/>
                <a:cs typeface="Arial"/>
              </a:rPr>
              <a:t>for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30" dirty="0">
                <a:solidFill>
                  <a:srgbClr val="464A53"/>
                </a:solidFill>
                <a:latin typeface="Arial"/>
                <a:cs typeface="Arial"/>
              </a:rPr>
              <a:t>Total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40" dirty="0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1944" y="7062999"/>
            <a:ext cx="13340715" cy="893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SELECT DAYNAME(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order_date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order_day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, COUNT(DISTINCT 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order_id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total_orders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 FROM 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 GROUP BY 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dayname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(</a:t>
            </a:r>
            <a:r>
              <a:rPr lang="en-US" sz="2600" b="1" spc="-95" dirty="0" err="1">
                <a:solidFill>
                  <a:srgbClr val="464A53"/>
                </a:solidFill>
                <a:latin typeface="Arial"/>
                <a:cs typeface="Arial"/>
              </a:rPr>
              <a:t>order_date</a:t>
            </a:r>
            <a:r>
              <a:rPr lang="en-US" sz="2600" b="1" spc="-95" dirty="0">
                <a:solidFill>
                  <a:srgbClr val="464A53"/>
                </a:solidFill>
                <a:latin typeface="Arial"/>
                <a:cs typeface="Arial"/>
              </a:rPr>
              <a:t>);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A0177-B80E-DF4F-6427-6368E16A7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3278178"/>
            <a:ext cx="4317499" cy="33893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81025" y="0"/>
            <a:ext cx="7207250" cy="7952740"/>
            <a:chOff x="11081025" y="0"/>
            <a:chExt cx="7207250" cy="795274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0556" y="2886935"/>
              <a:ext cx="4966686" cy="5016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19125" y="2875505"/>
              <a:ext cx="4989830" cy="5038725"/>
            </a:xfrm>
            <a:custGeom>
              <a:avLst/>
              <a:gdLst/>
              <a:ahLst/>
              <a:cxnLst/>
              <a:rect l="l" t="t" r="r" b="b"/>
              <a:pathLst>
                <a:path w="4989830" h="5038725">
                  <a:moveTo>
                    <a:pt x="0" y="0"/>
                  </a:moveTo>
                  <a:lnTo>
                    <a:pt x="0" y="5038725"/>
                  </a:lnTo>
                  <a:lnTo>
                    <a:pt x="4989462" y="5038725"/>
                  </a:lnTo>
                  <a:lnTo>
                    <a:pt x="4989462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35267" y="1375994"/>
            <a:ext cx="4341495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spc="-400" dirty="0">
                <a:latin typeface="Lucida Sans Unicode"/>
                <a:cs typeface="Lucida Sans Unicode"/>
              </a:rPr>
              <a:t>QUERY-7</a:t>
            </a:r>
            <a:endParaRPr sz="8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02183" y="4570760"/>
            <a:ext cx="62744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0" dirty="0">
                <a:solidFill>
                  <a:srgbClr val="464A53"/>
                </a:solidFill>
                <a:latin typeface="Arial"/>
                <a:cs typeface="Arial"/>
              </a:rPr>
              <a:t>Monthly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60" dirty="0">
                <a:solidFill>
                  <a:srgbClr val="464A53"/>
                </a:solidFill>
                <a:latin typeface="Arial"/>
                <a:cs typeface="Arial"/>
              </a:rPr>
              <a:t>Trend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464A53"/>
                </a:solidFill>
                <a:latin typeface="Arial"/>
                <a:cs typeface="Arial"/>
              </a:rPr>
              <a:t>for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30" dirty="0">
                <a:solidFill>
                  <a:srgbClr val="464A53"/>
                </a:solidFill>
                <a:latin typeface="Arial"/>
                <a:cs typeface="Arial"/>
              </a:rPr>
              <a:t>Total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40" dirty="0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11944" y="6701048"/>
            <a:ext cx="7242809" cy="18135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SELECT MONTHNAME(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order_date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Month_Name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, COUNT(DISTINCT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order_id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Total_orders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 FROM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 GROUP BY   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Month_Name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4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199"/>
                </a:moveTo>
                <a:lnTo>
                  <a:pt x="533399" y="76199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199"/>
                </a:lnTo>
                <a:close/>
              </a:path>
              <a:path w="16230600" h="8390255">
                <a:moveTo>
                  <a:pt x="1523999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199"/>
                </a:lnTo>
                <a:close/>
              </a:path>
              <a:path w="16230600" h="8390255">
                <a:moveTo>
                  <a:pt x="2057400" y="76199"/>
                </a:moveTo>
                <a:lnTo>
                  <a:pt x="1600199" y="76199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199"/>
                </a:lnTo>
                <a:close/>
              </a:path>
              <a:path w="16230600" h="8390255">
                <a:moveTo>
                  <a:pt x="2590799" y="76199"/>
                </a:moveTo>
                <a:lnTo>
                  <a:pt x="2133600" y="76199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199"/>
                </a:lnTo>
                <a:close/>
              </a:path>
              <a:path w="16230600" h="8390255">
                <a:moveTo>
                  <a:pt x="3124199" y="76199"/>
                </a:moveTo>
                <a:lnTo>
                  <a:pt x="2666999" y="76199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199"/>
                </a:lnTo>
                <a:close/>
              </a:path>
              <a:path w="16230600" h="8390255">
                <a:moveTo>
                  <a:pt x="3657599" y="76199"/>
                </a:moveTo>
                <a:lnTo>
                  <a:pt x="3200399" y="76199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199"/>
                </a:lnTo>
                <a:close/>
              </a:path>
              <a:path w="16230600" h="8390255">
                <a:moveTo>
                  <a:pt x="4191000" y="76199"/>
                </a:moveTo>
                <a:lnTo>
                  <a:pt x="3733799" y="76199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199"/>
                </a:lnTo>
                <a:close/>
              </a:path>
              <a:path w="16230600" h="8390255">
                <a:moveTo>
                  <a:pt x="4724399" y="76199"/>
                </a:moveTo>
                <a:lnTo>
                  <a:pt x="4267200" y="76199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199"/>
                </a:lnTo>
                <a:close/>
              </a:path>
              <a:path w="16230600" h="8390255">
                <a:moveTo>
                  <a:pt x="5257799" y="76199"/>
                </a:moveTo>
                <a:lnTo>
                  <a:pt x="4800599" y="76199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199"/>
                </a:lnTo>
                <a:close/>
              </a:path>
              <a:path w="16230600" h="8390255">
                <a:moveTo>
                  <a:pt x="5791199" y="76199"/>
                </a:moveTo>
                <a:lnTo>
                  <a:pt x="5333999" y="76199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199"/>
                </a:lnTo>
                <a:close/>
              </a:path>
              <a:path w="16230600" h="8390255">
                <a:moveTo>
                  <a:pt x="6324599" y="76199"/>
                </a:moveTo>
                <a:lnTo>
                  <a:pt x="5867399" y="76199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199"/>
                </a:lnTo>
                <a:close/>
              </a:path>
              <a:path w="16230600" h="8390255">
                <a:moveTo>
                  <a:pt x="6857999" y="76199"/>
                </a:moveTo>
                <a:lnTo>
                  <a:pt x="6400799" y="76199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199"/>
                </a:lnTo>
                <a:close/>
              </a:path>
              <a:path w="16230600" h="8390255">
                <a:moveTo>
                  <a:pt x="7391399" y="76199"/>
                </a:moveTo>
                <a:lnTo>
                  <a:pt x="6934199" y="76199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199"/>
                </a:lnTo>
                <a:close/>
              </a:path>
              <a:path w="16230600" h="8390255">
                <a:moveTo>
                  <a:pt x="7924799" y="76199"/>
                </a:moveTo>
                <a:lnTo>
                  <a:pt x="7467599" y="76199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199"/>
                </a:lnTo>
                <a:close/>
              </a:path>
              <a:path w="16230600" h="8390255">
                <a:moveTo>
                  <a:pt x="8458199" y="76199"/>
                </a:moveTo>
                <a:lnTo>
                  <a:pt x="8000999" y="76199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199"/>
                </a:lnTo>
                <a:close/>
              </a:path>
              <a:path w="16230600" h="8390255">
                <a:moveTo>
                  <a:pt x="8991599" y="76199"/>
                </a:moveTo>
                <a:lnTo>
                  <a:pt x="8534400" y="76199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199"/>
                </a:lnTo>
                <a:close/>
              </a:path>
              <a:path w="16230600" h="8390255">
                <a:moveTo>
                  <a:pt x="9524999" y="76199"/>
                </a:moveTo>
                <a:lnTo>
                  <a:pt x="9067799" y="76199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199"/>
                </a:lnTo>
                <a:close/>
              </a:path>
              <a:path w="16230600" h="8390255">
                <a:moveTo>
                  <a:pt x="10058399" y="76199"/>
                </a:moveTo>
                <a:lnTo>
                  <a:pt x="9601199" y="76199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199"/>
                </a:lnTo>
                <a:close/>
              </a:path>
              <a:path w="16230600" h="8390255">
                <a:moveTo>
                  <a:pt x="10591799" y="76199"/>
                </a:moveTo>
                <a:lnTo>
                  <a:pt x="10134599" y="76199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199"/>
                </a:lnTo>
                <a:close/>
              </a:path>
              <a:path w="16230600" h="8390255">
                <a:moveTo>
                  <a:pt x="11125199" y="76199"/>
                </a:moveTo>
                <a:lnTo>
                  <a:pt x="10667999" y="76199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199"/>
                </a:lnTo>
                <a:close/>
              </a:path>
              <a:path w="16230600" h="8390255">
                <a:moveTo>
                  <a:pt x="11658599" y="76199"/>
                </a:moveTo>
                <a:lnTo>
                  <a:pt x="11201399" y="76199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199"/>
                </a:lnTo>
                <a:close/>
              </a:path>
              <a:path w="16230600" h="8390255">
                <a:moveTo>
                  <a:pt x="12191999" y="76199"/>
                </a:moveTo>
                <a:lnTo>
                  <a:pt x="11734799" y="76199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199"/>
                </a:lnTo>
                <a:close/>
              </a:path>
              <a:path w="16230600" h="8390255">
                <a:moveTo>
                  <a:pt x="12725399" y="76199"/>
                </a:moveTo>
                <a:lnTo>
                  <a:pt x="12268199" y="76199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199"/>
                </a:lnTo>
                <a:close/>
              </a:path>
              <a:path w="16230600" h="8390255">
                <a:moveTo>
                  <a:pt x="13258799" y="76199"/>
                </a:moveTo>
                <a:lnTo>
                  <a:pt x="12801599" y="76199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199"/>
                </a:lnTo>
                <a:close/>
              </a:path>
              <a:path w="16230600" h="8390255">
                <a:moveTo>
                  <a:pt x="13792199" y="76199"/>
                </a:moveTo>
                <a:lnTo>
                  <a:pt x="13334999" y="76199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199"/>
                </a:lnTo>
                <a:close/>
              </a:path>
              <a:path w="16230600" h="8390255">
                <a:moveTo>
                  <a:pt x="14325599" y="76199"/>
                </a:moveTo>
                <a:lnTo>
                  <a:pt x="13868399" y="76199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199"/>
                </a:lnTo>
                <a:close/>
              </a:path>
              <a:path w="16230600" h="8390255">
                <a:moveTo>
                  <a:pt x="14858999" y="76199"/>
                </a:moveTo>
                <a:lnTo>
                  <a:pt x="14401799" y="76199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199"/>
                </a:lnTo>
                <a:close/>
              </a:path>
              <a:path w="16230600" h="8390255">
                <a:moveTo>
                  <a:pt x="15392399" y="76199"/>
                </a:moveTo>
                <a:lnTo>
                  <a:pt x="14935199" y="76199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199"/>
                </a:lnTo>
                <a:close/>
              </a:path>
              <a:path w="16230600" h="8390255">
                <a:moveTo>
                  <a:pt x="15925799" y="76199"/>
                </a:moveTo>
                <a:lnTo>
                  <a:pt x="15468599" y="76199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199"/>
                </a:lnTo>
                <a:close/>
              </a:path>
              <a:path w="16230600" h="8390255">
                <a:moveTo>
                  <a:pt x="16154137" y="76199"/>
                </a:moveTo>
                <a:lnTo>
                  <a:pt x="16001999" y="76199"/>
                </a:lnTo>
                <a:lnTo>
                  <a:pt x="16001999" y="0"/>
                </a:lnTo>
                <a:lnTo>
                  <a:pt x="16154137" y="0"/>
                </a:lnTo>
                <a:lnTo>
                  <a:pt x="16154137" y="76199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199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199"/>
                </a:moveTo>
                <a:lnTo>
                  <a:pt x="16230337" y="0"/>
                </a:lnTo>
                <a:lnTo>
                  <a:pt x="16230337" y="76199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0"/>
                </a:moveTo>
                <a:lnTo>
                  <a:pt x="16154137" y="2895860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0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0"/>
                </a:lnTo>
                <a:lnTo>
                  <a:pt x="16230337" y="2972060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0"/>
                </a:moveTo>
                <a:lnTo>
                  <a:pt x="16154137" y="3962660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0"/>
                </a:lnTo>
                <a:close/>
              </a:path>
              <a:path w="16230600" h="8390255">
                <a:moveTo>
                  <a:pt x="16230337" y="4496060"/>
                </a:moveTo>
                <a:lnTo>
                  <a:pt x="16154137" y="4496060"/>
                </a:lnTo>
                <a:lnTo>
                  <a:pt x="16154137" y="4038860"/>
                </a:lnTo>
                <a:lnTo>
                  <a:pt x="16230337" y="4038860"/>
                </a:lnTo>
                <a:lnTo>
                  <a:pt x="16230337" y="4496060"/>
                </a:lnTo>
                <a:close/>
              </a:path>
              <a:path w="16230600" h="8390255">
                <a:moveTo>
                  <a:pt x="16230337" y="5029460"/>
                </a:moveTo>
                <a:lnTo>
                  <a:pt x="16154137" y="5029460"/>
                </a:lnTo>
                <a:lnTo>
                  <a:pt x="16154137" y="4572260"/>
                </a:lnTo>
                <a:lnTo>
                  <a:pt x="16230337" y="4572260"/>
                </a:lnTo>
                <a:lnTo>
                  <a:pt x="16230337" y="5029460"/>
                </a:lnTo>
                <a:close/>
              </a:path>
              <a:path w="16230600" h="8390255">
                <a:moveTo>
                  <a:pt x="16230337" y="5562860"/>
                </a:moveTo>
                <a:lnTo>
                  <a:pt x="16154137" y="5562860"/>
                </a:lnTo>
                <a:lnTo>
                  <a:pt x="16154137" y="5105660"/>
                </a:lnTo>
                <a:lnTo>
                  <a:pt x="16230337" y="5105660"/>
                </a:lnTo>
                <a:lnTo>
                  <a:pt x="16230337" y="5562860"/>
                </a:lnTo>
                <a:close/>
              </a:path>
              <a:path w="16230600" h="8390255">
                <a:moveTo>
                  <a:pt x="16230337" y="6096259"/>
                </a:moveTo>
                <a:lnTo>
                  <a:pt x="16154137" y="6096259"/>
                </a:lnTo>
                <a:lnTo>
                  <a:pt x="16154137" y="5639060"/>
                </a:lnTo>
                <a:lnTo>
                  <a:pt x="16230337" y="5639060"/>
                </a:lnTo>
                <a:lnTo>
                  <a:pt x="16230337" y="6096259"/>
                </a:lnTo>
                <a:close/>
              </a:path>
              <a:path w="16230600" h="8390255">
                <a:moveTo>
                  <a:pt x="16230337" y="6629659"/>
                </a:moveTo>
                <a:lnTo>
                  <a:pt x="16154137" y="6629659"/>
                </a:lnTo>
                <a:lnTo>
                  <a:pt x="16154137" y="6172459"/>
                </a:lnTo>
                <a:lnTo>
                  <a:pt x="16230337" y="6172459"/>
                </a:lnTo>
                <a:lnTo>
                  <a:pt x="16230337" y="6629659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0"/>
                </a:lnTo>
                <a:lnTo>
                  <a:pt x="16230337" y="6705860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59"/>
                </a:moveTo>
                <a:lnTo>
                  <a:pt x="16154137" y="7696459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59"/>
                </a:lnTo>
                <a:close/>
              </a:path>
              <a:path w="16230600" h="8390255">
                <a:moveTo>
                  <a:pt x="16230337" y="8229859"/>
                </a:moveTo>
                <a:lnTo>
                  <a:pt x="16154137" y="8229859"/>
                </a:lnTo>
                <a:lnTo>
                  <a:pt x="16154137" y="7772659"/>
                </a:lnTo>
                <a:lnTo>
                  <a:pt x="16230337" y="7772659"/>
                </a:lnTo>
                <a:lnTo>
                  <a:pt x="16230337" y="8229859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59"/>
                </a:lnTo>
                <a:lnTo>
                  <a:pt x="16230337" y="8306059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0" y="83900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0" y="76199"/>
                </a:moveTo>
                <a:lnTo>
                  <a:pt x="0" y="0"/>
                </a:lnTo>
                <a:lnTo>
                  <a:pt x="76199" y="0"/>
                </a:lnTo>
                <a:lnTo>
                  <a:pt x="76199" y="63499"/>
                </a:lnTo>
                <a:lnTo>
                  <a:pt x="0" y="76199"/>
                </a:lnTo>
                <a:close/>
              </a:path>
              <a:path w="16230600" h="8390255">
                <a:moveTo>
                  <a:pt x="457199" y="76199"/>
                </a:moveTo>
                <a:lnTo>
                  <a:pt x="76199" y="76199"/>
                </a:lnTo>
                <a:lnTo>
                  <a:pt x="76199" y="63499"/>
                </a:lnTo>
                <a:lnTo>
                  <a:pt x="457199" y="0"/>
                </a:lnTo>
                <a:lnTo>
                  <a:pt x="457199" y="76199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76199"/>
                </a:lnTo>
                <a:lnTo>
                  <a:pt x="76199" y="63499"/>
                </a:lnTo>
                <a:lnTo>
                  <a:pt x="76199" y="167952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7"/>
            <a:ext cx="3112770" cy="2957195"/>
            <a:chOff x="0" y="7330117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50"/>
                  </a:moveTo>
                  <a:lnTo>
                    <a:pt x="2754274" y="1700517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88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27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80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23"/>
                  </a:lnTo>
                  <a:lnTo>
                    <a:pt x="2512631" y="1015936"/>
                  </a:lnTo>
                  <a:lnTo>
                    <a:pt x="2488234" y="970127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83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107"/>
                  </a:lnTo>
                  <a:lnTo>
                    <a:pt x="2030984" y="425323"/>
                  </a:lnTo>
                  <a:lnTo>
                    <a:pt x="1989594" y="395605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37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37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34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17"/>
                  </a:lnTo>
                  <a:lnTo>
                    <a:pt x="490588" y="78346"/>
                  </a:lnTo>
                  <a:lnTo>
                    <a:pt x="444893" y="95288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87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64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58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61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70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78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76"/>
                  </a:lnTo>
                  <a:lnTo>
                    <a:pt x="2201926" y="2370467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57"/>
                  </a:lnTo>
                  <a:lnTo>
                    <a:pt x="2402243" y="2325560"/>
                  </a:lnTo>
                  <a:lnTo>
                    <a:pt x="2445232" y="2306561"/>
                  </a:lnTo>
                  <a:lnTo>
                    <a:pt x="2486444" y="2284171"/>
                  </a:lnTo>
                  <a:lnTo>
                    <a:pt x="2525534" y="2258314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55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5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9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0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4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7" y="1715900"/>
                  </a:lnTo>
                  <a:lnTo>
                    <a:pt x="0" y="1715900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3" y="9674348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5" y="612651"/>
                  </a:moveTo>
                  <a:lnTo>
                    <a:pt x="1019544" y="572134"/>
                  </a:lnTo>
                  <a:lnTo>
                    <a:pt x="1045336" y="498170"/>
                  </a:lnTo>
                  <a:lnTo>
                    <a:pt x="1041912" y="550640"/>
                  </a:lnTo>
                  <a:lnTo>
                    <a:pt x="1033233" y="602611"/>
                  </a:lnTo>
                  <a:lnTo>
                    <a:pt x="1030889" y="612651"/>
                  </a:lnTo>
                  <a:lnTo>
                    <a:pt x="998855" y="612651"/>
                  </a:lnTo>
                  <a:close/>
                </a:path>
                <a:path w="1045844" h="612775">
                  <a:moveTo>
                    <a:pt x="0" y="612651"/>
                  </a:moveTo>
                  <a:lnTo>
                    <a:pt x="9995" y="573781"/>
                  </a:lnTo>
                  <a:lnTo>
                    <a:pt x="23295" y="524575"/>
                  </a:lnTo>
                  <a:lnTo>
                    <a:pt x="37678" y="475595"/>
                  </a:lnTo>
                  <a:lnTo>
                    <a:pt x="53549" y="427197"/>
                  </a:lnTo>
                  <a:lnTo>
                    <a:pt x="71314" y="379738"/>
                  </a:lnTo>
                  <a:lnTo>
                    <a:pt x="91375" y="333576"/>
                  </a:lnTo>
                  <a:lnTo>
                    <a:pt x="114139" y="289066"/>
                  </a:lnTo>
                  <a:lnTo>
                    <a:pt x="140009" y="246565"/>
                  </a:lnTo>
                  <a:lnTo>
                    <a:pt x="169389" y="206431"/>
                  </a:lnTo>
                  <a:lnTo>
                    <a:pt x="202686" y="169020"/>
                  </a:lnTo>
                  <a:lnTo>
                    <a:pt x="239940" y="134855"/>
                  </a:lnTo>
                  <a:lnTo>
                    <a:pt x="280334" y="104570"/>
                  </a:lnTo>
                  <a:lnTo>
                    <a:pt x="323365" y="77971"/>
                  </a:lnTo>
                  <a:lnTo>
                    <a:pt x="368537" y="54863"/>
                  </a:lnTo>
                  <a:lnTo>
                    <a:pt x="415348" y="35054"/>
                  </a:lnTo>
                  <a:lnTo>
                    <a:pt x="463299" y="18350"/>
                  </a:lnTo>
                  <a:lnTo>
                    <a:pt x="511777" y="7076"/>
                  </a:lnTo>
                  <a:lnTo>
                    <a:pt x="559957" y="996"/>
                  </a:lnTo>
                  <a:lnTo>
                    <a:pt x="594867" y="0"/>
                  </a:lnTo>
                  <a:lnTo>
                    <a:pt x="603535" y="3978"/>
                  </a:lnTo>
                  <a:lnTo>
                    <a:pt x="532892" y="57317"/>
                  </a:lnTo>
                  <a:lnTo>
                    <a:pt x="467457" y="110980"/>
                  </a:lnTo>
                  <a:lnTo>
                    <a:pt x="407043" y="164693"/>
                  </a:lnTo>
                  <a:lnTo>
                    <a:pt x="351463" y="218182"/>
                  </a:lnTo>
                  <a:lnTo>
                    <a:pt x="300527" y="271175"/>
                  </a:lnTo>
                  <a:lnTo>
                    <a:pt x="254050" y="323396"/>
                  </a:lnTo>
                  <a:lnTo>
                    <a:pt x="211842" y="374573"/>
                  </a:lnTo>
                  <a:lnTo>
                    <a:pt x="173718" y="424431"/>
                  </a:lnTo>
                  <a:lnTo>
                    <a:pt x="139488" y="472698"/>
                  </a:lnTo>
                  <a:lnTo>
                    <a:pt x="108966" y="519099"/>
                  </a:lnTo>
                  <a:lnTo>
                    <a:pt x="81964" y="563360"/>
                  </a:lnTo>
                  <a:lnTo>
                    <a:pt x="58294" y="605209"/>
                  </a:lnTo>
                  <a:lnTo>
                    <a:pt x="54393" y="612651"/>
                  </a:lnTo>
                  <a:lnTo>
                    <a:pt x="0" y="612651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6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32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2" y="64314"/>
                  </a:moveTo>
                  <a:lnTo>
                    <a:pt x="1313887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2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5" y="14179"/>
                  </a:lnTo>
                  <a:lnTo>
                    <a:pt x="1289777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6" y="104813"/>
                  </a:moveTo>
                  <a:lnTo>
                    <a:pt x="1237216" y="18831"/>
                  </a:lnTo>
                  <a:lnTo>
                    <a:pt x="1251568" y="8989"/>
                  </a:lnTo>
                  <a:lnTo>
                    <a:pt x="1618440" y="89850"/>
                  </a:lnTo>
                  <a:lnTo>
                    <a:pt x="1627326" y="104813"/>
                  </a:lnTo>
                  <a:close/>
                </a:path>
                <a:path w="1850389" h="1225550">
                  <a:moveTo>
                    <a:pt x="1658704" y="124734"/>
                  </a:moveTo>
                  <a:lnTo>
                    <a:pt x="1200374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4" y="124734"/>
                  </a:lnTo>
                  <a:close/>
                </a:path>
                <a:path w="1850389" h="1225550">
                  <a:moveTo>
                    <a:pt x="1678042" y="142001"/>
                  </a:moveTo>
                  <a:lnTo>
                    <a:pt x="1175571" y="31254"/>
                  </a:lnTo>
                  <a:lnTo>
                    <a:pt x="1189267" y="21268"/>
                  </a:lnTo>
                  <a:lnTo>
                    <a:pt x="1669812" y="127183"/>
                  </a:lnTo>
                  <a:lnTo>
                    <a:pt x="1678042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7" y="38928"/>
                  </a:lnTo>
                  <a:lnTo>
                    <a:pt x="1164767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39" y="190757"/>
                  </a:moveTo>
                  <a:lnTo>
                    <a:pt x="1114978" y="56913"/>
                  </a:lnTo>
                  <a:lnTo>
                    <a:pt x="1127847" y="46745"/>
                  </a:lnTo>
                  <a:lnTo>
                    <a:pt x="1140898" y="36617"/>
                  </a:lnTo>
                  <a:lnTo>
                    <a:pt x="1707251" y="161444"/>
                  </a:lnTo>
                  <a:lnTo>
                    <a:pt x="1714837" y="176121"/>
                  </a:lnTo>
                  <a:lnTo>
                    <a:pt x="1722239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3" y="64969"/>
                  </a:lnTo>
                  <a:lnTo>
                    <a:pt x="1105026" y="54720"/>
                  </a:lnTo>
                  <a:lnTo>
                    <a:pt x="1732192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1" y="252882"/>
                  </a:moveTo>
                  <a:lnTo>
                    <a:pt x="1047261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39" y="224084"/>
                  </a:lnTo>
                  <a:lnTo>
                    <a:pt x="1761868" y="238506"/>
                  </a:lnTo>
                  <a:lnTo>
                    <a:pt x="1768091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1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7" y="165349"/>
                  </a:lnTo>
                  <a:lnTo>
                    <a:pt x="967475" y="154451"/>
                  </a:lnTo>
                  <a:lnTo>
                    <a:pt x="977287" y="143609"/>
                  </a:lnTo>
                  <a:lnTo>
                    <a:pt x="987346" y="132821"/>
                  </a:lnTo>
                  <a:lnTo>
                    <a:pt x="997652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099" y="561267"/>
                  </a:lnTo>
                  <a:lnTo>
                    <a:pt x="806645" y="548162"/>
                  </a:lnTo>
                  <a:lnTo>
                    <a:pt x="806489" y="535123"/>
                  </a:lnTo>
                  <a:lnTo>
                    <a:pt x="806631" y="522149"/>
                  </a:lnTo>
                  <a:lnTo>
                    <a:pt x="808872" y="483629"/>
                  </a:lnTo>
                  <a:lnTo>
                    <a:pt x="813853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4" y="335610"/>
                  </a:lnTo>
                  <a:lnTo>
                    <a:pt x="861316" y="300115"/>
                  </a:lnTo>
                  <a:lnTo>
                    <a:pt x="879968" y="265212"/>
                  </a:lnTo>
                  <a:lnTo>
                    <a:pt x="901240" y="230886"/>
                  </a:lnTo>
                  <a:lnTo>
                    <a:pt x="925064" y="197122"/>
                  </a:lnTo>
                  <a:lnTo>
                    <a:pt x="951357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2" y="518060"/>
                  </a:lnTo>
                  <a:lnTo>
                    <a:pt x="1850306" y="531099"/>
                  </a:lnTo>
                  <a:lnTo>
                    <a:pt x="1850162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0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4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69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29" y="1028157"/>
                  </a:lnTo>
                  <a:lnTo>
                    <a:pt x="122252" y="982535"/>
                  </a:lnTo>
                  <a:lnTo>
                    <a:pt x="154256" y="937569"/>
                  </a:lnTo>
                  <a:lnTo>
                    <a:pt x="186749" y="905716"/>
                  </a:lnTo>
                  <a:lnTo>
                    <a:pt x="220605" y="874164"/>
                  </a:lnTo>
                  <a:lnTo>
                    <a:pt x="256987" y="843168"/>
                  </a:lnTo>
                  <a:lnTo>
                    <a:pt x="295675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2" y="736195"/>
                  </a:lnTo>
                  <a:lnTo>
                    <a:pt x="463697" y="719666"/>
                  </a:lnTo>
                  <a:lnTo>
                    <a:pt x="507933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7" y="659909"/>
                  </a:lnTo>
                  <a:lnTo>
                    <a:pt x="713186" y="657611"/>
                  </a:lnTo>
                  <a:lnTo>
                    <a:pt x="751272" y="666006"/>
                  </a:lnTo>
                  <a:lnTo>
                    <a:pt x="293982" y="1085409"/>
                  </a:lnTo>
                  <a:lnTo>
                    <a:pt x="197397" y="1220179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7" y="1225552"/>
                  </a:moveTo>
                  <a:lnTo>
                    <a:pt x="640772" y="1057805"/>
                  </a:lnTo>
                  <a:lnTo>
                    <a:pt x="778531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7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1" y="1175705"/>
                  </a:lnTo>
                  <a:lnTo>
                    <a:pt x="687681" y="1224202"/>
                  </a:lnTo>
                  <a:lnTo>
                    <a:pt x="516797" y="1225552"/>
                  </a:lnTo>
                  <a:close/>
                </a:path>
                <a:path w="1850389" h="1225550">
                  <a:moveTo>
                    <a:pt x="1651305" y="942407"/>
                  </a:moveTo>
                  <a:lnTo>
                    <a:pt x="863327" y="768732"/>
                  </a:lnTo>
                  <a:lnTo>
                    <a:pt x="848811" y="726518"/>
                  </a:lnTo>
                  <a:lnTo>
                    <a:pt x="844465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5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6" y="813342"/>
                  </a:lnTo>
                  <a:lnTo>
                    <a:pt x="882711" y="799014"/>
                  </a:lnTo>
                  <a:lnTo>
                    <a:pt x="876933" y="784736"/>
                  </a:lnTo>
                  <a:lnTo>
                    <a:pt x="871383" y="770508"/>
                  </a:lnTo>
                  <a:lnTo>
                    <a:pt x="1643249" y="940631"/>
                  </a:lnTo>
                  <a:lnTo>
                    <a:pt x="1632232" y="951208"/>
                  </a:lnTo>
                  <a:lnTo>
                    <a:pt x="1620987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2" y="815316"/>
                  </a:lnTo>
                  <a:lnTo>
                    <a:pt x="1600559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4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7" y="988847"/>
                  </a:lnTo>
                  <a:lnTo>
                    <a:pt x="1554484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699" y="877701"/>
                  </a:lnTo>
                  <a:lnTo>
                    <a:pt x="1531663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3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3" y="1014887"/>
                  </a:lnTo>
                  <a:lnTo>
                    <a:pt x="1494743" y="1024943"/>
                  </a:lnTo>
                  <a:close/>
                </a:path>
                <a:path w="1850389" h="1225550">
                  <a:moveTo>
                    <a:pt x="1470243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39" y="1022562"/>
                  </a:lnTo>
                  <a:lnTo>
                    <a:pt x="1470243" y="1032548"/>
                  </a:lnTo>
                  <a:close/>
                </a:path>
                <a:path w="1850389" h="1225550">
                  <a:moveTo>
                    <a:pt x="1445164" y="1040025"/>
                  </a:moveTo>
                  <a:lnTo>
                    <a:pt x="1009330" y="943965"/>
                  </a:lnTo>
                  <a:lnTo>
                    <a:pt x="1000826" y="929086"/>
                  </a:lnTo>
                  <a:lnTo>
                    <a:pt x="1459136" y="1030100"/>
                  </a:lnTo>
                  <a:lnTo>
                    <a:pt x="1445164" y="1040025"/>
                  </a:lnTo>
                  <a:close/>
                </a:path>
                <a:path w="1850389" h="1225550">
                  <a:moveTo>
                    <a:pt x="1419560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0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2" y="1053816"/>
                  </a:moveTo>
                  <a:lnTo>
                    <a:pt x="1107371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2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89" y="1018191"/>
                  </a:lnTo>
                  <a:lnTo>
                    <a:pt x="1269004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609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48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36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97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7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105900" y="2974804"/>
            <a:ext cx="7454265" cy="2981960"/>
            <a:chOff x="9105900" y="2974804"/>
            <a:chExt cx="7454265" cy="298196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5430" y="3024334"/>
              <a:ext cx="7354743" cy="28826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43999" y="3012904"/>
              <a:ext cx="7378065" cy="2905760"/>
            </a:xfrm>
            <a:custGeom>
              <a:avLst/>
              <a:gdLst/>
              <a:ahLst/>
              <a:cxnLst/>
              <a:rect l="l" t="t" r="r" b="b"/>
              <a:pathLst>
                <a:path w="7378065" h="2905760">
                  <a:moveTo>
                    <a:pt x="0" y="0"/>
                  </a:moveTo>
                  <a:lnTo>
                    <a:pt x="0" y="2905422"/>
                  </a:lnTo>
                  <a:lnTo>
                    <a:pt x="7377559" y="2905422"/>
                  </a:lnTo>
                  <a:lnTo>
                    <a:pt x="7377559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677969" y="1375993"/>
            <a:ext cx="4456430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spc="-270" dirty="0">
                <a:latin typeface="Lucida Sans Unicode"/>
                <a:cs typeface="Lucida Sans Unicode"/>
              </a:rPr>
              <a:t>QUERY-8</a:t>
            </a:r>
            <a:endParaRPr sz="8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20073" y="4149763"/>
            <a:ext cx="59099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59" dirty="0">
                <a:solidFill>
                  <a:srgbClr val="464A53"/>
                </a:solidFill>
                <a:latin typeface="Arial"/>
                <a:cs typeface="Arial"/>
              </a:rPr>
              <a:t>%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3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400" b="1" spc="155" dirty="0">
                <a:solidFill>
                  <a:srgbClr val="464A53"/>
                </a:solidFill>
                <a:latin typeface="Arial"/>
                <a:cs typeface="Arial"/>
              </a:rPr>
              <a:t>f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8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400" b="1" spc="17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400" b="1" spc="-175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400" b="1" spc="125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400" b="1" spc="-385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75" dirty="0">
                <a:solidFill>
                  <a:srgbClr val="464A53"/>
                </a:solidFill>
                <a:latin typeface="Arial"/>
                <a:cs typeface="Arial"/>
              </a:rPr>
              <a:t>b</a:t>
            </a:r>
            <a:r>
              <a:rPr sz="3400" b="1" spc="114" dirty="0">
                <a:solidFill>
                  <a:srgbClr val="464A53"/>
                </a:solidFill>
                <a:latin typeface="Arial"/>
                <a:cs typeface="Arial"/>
              </a:rPr>
              <a:t>y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345" dirty="0">
                <a:solidFill>
                  <a:srgbClr val="464A53"/>
                </a:solidFill>
                <a:latin typeface="Arial"/>
                <a:cs typeface="Arial"/>
              </a:rPr>
              <a:t>P</a:t>
            </a:r>
            <a:r>
              <a:rPr sz="3400" b="1" spc="-85" dirty="0">
                <a:solidFill>
                  <a:srgbClr val="464A53"/>
                </a:solidFill>
                <a:latin typeface="Arial"/>
                <a:cs typeface="Arial"/>
              </a:rPr>
              <a:t>i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zz</a:t>
            </a:r>
            <a:r>
              <a:rPr sz="3400" b="1" spc="175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00" dirty="0">
                <a:solidFill>
                  <a:srgbClr val="464A53"/>
                </a:solidFill>
                <a:latin typeface="Arial"/>
                <a:cs typeface="Arial"/>
              </a:rPr>
              <a:t>C</a:t>
            </a:r>
            <a:r>
              <a:rPr sz="3400" b="1" spc="17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400" b="1" spc="16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400" b="1" spc="125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400" b="1" spc="-70" dirty="0">
                <a:solidFill>
                  <a:srgbClr val="464A53"/>
                </a:solidFill>
                <a:latin typeface="Arial"/>
                <a:cs typeface="Arial"/>
              </a:rPr>
              <a:t>g</a:t>
            </a:r>
            <a:r>
              <a:rPr sz="3400" b="1" spc="-13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400" b="1" spc="70" dirty="0">
                <a:solidFill>
                  <a:srgbClr val="464A53"/>
                </a:solidFill>
                <a:latin typeface="Arial"/>
                <a:cs typeface="Arial"/>
              </a:rPr>
              <a:t>r</a:t>
            </a:r>
            <a:r>
              <a:rPr sz="3400" b="1" spc="114" dirty="0">
                <a:solidFill>
                  <a:srgbClr val="464A53"/>
                </a:solidFill>
                <a:latin typeface="Arial"/>
                <a:cs typeface="Arial"/>
              </a:rPr>
              <a:t>y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90671" y="6193417"/>
            <a:ext cx="12564110" cy="13534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4610">
              <a:lnSpc>
                <a:spcPct val="115399"/>
              </a:lnSpc>
              <a:spcBef>
                <a:spcPts val="95"/>
              </a:spcBef>
            </a:pP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SELECT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pizza_category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, SUM(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total_revenue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, (SUM(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 / (SELECT SUM(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 FROM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)) * 100 AS percent FROM   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 GROUP BY </a:t>
            </a:r>
            <a:r>
              <a:rPr lang="en-US" sz="2600" b="1" spc="-135" dirty="0" err="1">
                <a:solidFill>
                  <a:srgbClr val="464A53"/>
                </a:solidFill>
                <a:latin typeface="Arial"/>
                <a:cs typeface="Arial"/>
              </a:rPr>
              <a:t>pizza_category</a:t>
            </a:r>
            <a:r>
              <a:rPr lang="en-US" sz="2600" b="1" spc="-13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2600" dirty="0">
              <a:latin typeface="Arial"/>
              <a:cs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28F8B1-6FC2-7035-1B8F-7D0BCBCD2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52" y="3056409"/>
            <a:ext cx="7331421" cy="27329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672890" y="2999979"/>
            <a:ext cx="6549390" cy="2931795"/>
            <a:chOff x="9672890" y="2999979"/>
            <a:chExt cx="6549390" cy="29317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421" y="3049509"/>
              <a:ext cx="6450326" cy="28322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10990" y="3038079"/>
              <a:ext cx="6473190" cy="2855595"/>
            </a:xfrm>
            <a:custGeom>
              <a:avLst/>
              <a:gdLst/>
              <a:ahLst/>
              <a:cxnLst/>
              <a:rect l="l" t="t" r="r" b="b"/>
              <a:pathLst>
                <a:path w="6473190" h="2855595">
                  <a:moveTo>
                    <a:pt x="0" y="0"/>
                  </a:moveTo>
                  <a:lnTo>
                    <a:pt x="0" y="2855118"/>
                  </a:lnTo>
                  <a:lnTo>
                    <a:pt x="6473129" y="2855118"/>
                  </a:lnTo>
                  <a:lnTo>
                    <a:pt x="6473129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706685" y="1375993"/>
            <a:ext cx="4398645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spc="-335" dirty="0">
                <a:latin typeface="Lucida Sans Unicode"/>
                <a:cs typeface="Lucida Sans Unicode"/>
              </a:rPr>
              <a:t>QUERY-9</a:t>
            </a:r>
            <a:endParaRPr sz="8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6664" y="4149763"/>
            <a:ext cx="48355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59" dirty="0">
                <a:solidFill>
                  <a:srgbClr val="464A53"/>
                </a:solidFill>
                <a:latin typeface="Arial"/>
                <a:cs typeface="Arial"/>
              </a:rPr>
              <a:t>%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3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400" b="1" spc="155" dirty="0">
                <a:solidFill>
                  <a:srgbClr val="464A53"/>
                </a:solidFill>
                <a:latin typeface="Arial"/>
                <a:cs typeface="Arial"/>
              </a:rPr>
              <a:t>f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8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400" b="1" spc="17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400" b="1" spc="-175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400" b="1" spc="125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400" b="1" spc="-385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75" dirty="0">
                <a:solidFill>
                  <a:srgbClr val="464A53"/>
                </a:solidFill>
                <a:latin typeface="Arial"/>
                <a:cs typeface="Arial"/>
              </a:rPr>
              <a:t>b</a:t>
            </a:r>
            <a:r>
              <a:rPr sz="3400" b="1" spc="114" dirty="0">
                <a:solidFill>
                  <a:srgbClr val="464A53"/>
                </a:solidFill>
                <a:latin typeface="Arial"/>
                <a:cs typeface="Arial"/>
              </a:rPr>
              <a:t>y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345" dirty="0">
                <a:solidFill>
                  <a:srgbClr val="464A53"/>
                </a:solidFill>
                <a:latin typeface="Arial"/>
                <a:cs typeface="Arial"/>
              </a:rPr>
              <a:t>P</a:t>
            </a:r>
            <a:r>
              <a:rPr sz="3400" b="1" spc="-85" dirty="0">
                <a:solidFill>
                  <a:srgbClr val="464A53"/>
                </a:solidFill>
                <a:latin typeface="Arial"/>
                <a:cs typeface="Arial"/>
              </a:rPr>
              <a:t>i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zz</a:t>
            </a:r>
            <a:r>
              <a:rPr sz="3400" b="1" spc="175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400" b="1" spc="-1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8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400" b="1" spc="-85" dirty="0">
                <a:solidFill>
                  <a:srgbClr val="464A53"/>
                </a:solidFill>
                <a:latin typeface="Arial"/>
                <a:cs typeface="Arial"/>
              </a:rPr>
              <a:t>i</a:t>
            </a:r>
            <a:r>
              <a:rPr sz="3400" b="1" spc="-15" dirty="0">
                <a:solidFill>
                  <a:srgbClr val="464A53"/>
                </a:solidFill>
                <a:latin typeface="Arial"/>
                <a:cs typeface="Arial"/>
              </a:rPr>
              <a:t>z</a:t>
            </a:r>
            <a:r>
              <a:rPr sz="3400" b="1" spc="130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63657" y="6375790"/>
            <a:ext cx="12524740" cy="1328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SELECT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pizza_size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, SUM(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) AS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total_revenue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,    (SUM(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) / (SELECT SUM(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) FROM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)) * 100 AS percent FROM 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 GROUP BY   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pizza_size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 ORDER BY </a:t>
            </a:r>
            <a:r>
              <a:rPr lang="en-US" sz="2550" b="1" spc="-145" dirty="0" err="1">
                <a:solidFill>
                  <a:srgbClr val="464A53"/>
                </a:solidFill>
                <a:latin typeface="Arial"/>
                <a:cs typeface="Arial"/>
              </a:rPr>
              <a:t>pizza_size</a:t>
            </a:r>
            <a:r>
              <a:rPr lang="en-US" sz="2550" b="1" spc="-14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255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F3FB69-21F2-CC13-42C3-87AD41E61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918" y="3107934"/>
            <a:ext cx="4701331" cy="2638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2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2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4"/>
            <a:ext cx="3112770" cy="2957195"/>
            <a:chOff x="0" y="7330114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37"/>
                  </a:moveTo>
                  <a:lnTo>
                    <a:pt x="2754274" y="1700504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75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15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68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10"/>
                  </a:lnTo>
                  <a:lnTo>
                    <a:pt x="2512631" y="1015923"/>
                  </a:lnTo>
                  <a:lnTo>
                    <a:pt x="2488234" y="970114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70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095"/>
                  </a:lnTo>
                  <a:lnTo>
                    <a:pt x="2030984" y="425323"/>
                  </a:lnTo>
                  <a:lnTo>
                    <a:pt x="1989594" y="395592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24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24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22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04"/>
                  </a:lnTo>
                  <a:lnTo>
                    <a:pt x="490588" y="78346"/>
                  </a:lnTo>
                  <a:lnTo>
                    <a:pt x="444893" y="95275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74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51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45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49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57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66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63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45"/>
                  </a:lnTo>
                  <a:lnTo>
                    <a:pt x="2402243" y="2325547"/>
                  </a:lnTo>
                  <a:lnTo>
                    <a:pt x="2445232" y="2306548"/>
                  </a:lnTo>
                  <a:lnTo>
                    <a:pt x="2486444" y="2284158"/>
                  </a:lnTo>
                  <a:lnTo>
                    <a:pt x="2525534" y="2258301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42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37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6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3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5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8" y="1715903"/>
                  </a:lnTo>
                  <a:lnTo>
                    <a:pt x="0" y="17159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2" y="9674344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4" y="612655"/>
                  </a:moveTo>
                  <a:lnTo>
                    <a:pt x="1019545" y="572134"/>
                  </a:lnTo>
                  <a:lnTo>
                    <a:pt x="1045337" y="498170"/>
                  </a:lnTo>
                  <a:lnTo>
                    <a:pt x="1041912" y="550640"/>
                  </a:lnTo>
                  <a:lnTo>
                    <a:pt x="1033234" y="602611"/>
                  </a:lnTo>
                  <a:lnTo>
                    <a:pt x="1030889" y="612655"/>
                  </a:lnTo>
                  <a:lnTo>
                    <a:pt x="998854" y="612655"/>
                  </a:lnTo>
                  <a:close/>
                </a:path>
                <a:path w="1045844" h="612775">
                  <a:moveTo>
                    <a:pt x="0" y="612655"/>
                  </a:moveTo>
                  <a:lnTo>
                    <a:pt x="9996" y="573781"/>
                  </a:lnTo>
                  <a:lnTo>
                    <a:pt x="23295" y="524575"/>
                  </a:lnTo>
                  <a:lnTo>
                    <a:pt x="37679" y="475595"/>
                  </a:lnTo>
                  <a:lnTo>
                    <a:pt x="53550" y="427197"/>
                  </a:lnTo>
                  <a:lnTo>
                    <a:pt x="71314" y="379738"/>
                  </a:lnTo>
                  <a:lnTo>
                    <a:pt x="91376" y="333576"/>
                  </a:lnTo>
                  <a:lnTo>
                    <a:pt x="114140" y="289066"/>
                  </a:lnTo>
                  <a:lnTo>
                    <a:pt x="140010" y="246565"/>
                  </a:lnTo>
                  <a:lnTo>
                    <a:pt x="169390" y="206431"/>
                  </a:lnTo>
                  <a:lnTo>
                    <a:pt x="202686" y="169020"/>
                  </a:lnTo>
                  <a:lnTo>
                    <a:pt x="239941" y="134855"/>
                  </a:lnTo>
                  <a:lnTo>
                    <a:pt x="280334" y="104570"/>
                  </a:lnTo>
                  <a:lnTo>
                    <a:pt x="323366" y="77971"/>
                  </a:lnTo>
                  <a:lnTo>
                    <a:pt x="368538" y="54863"/>
                  </a:lnTo>
                  <a:lnTo>
                    <a:pt x="415349" y="35054"/>
                  </a:lnTo>
                  <a:lnTo>
                    <a:pt x="463300" y="18350"/>
                  </a:lnTo>
                  <a:lnTo>
                    <a:pt x="511778" y="7076"/>
                  </a:lnTo>
                  <a:lnTo>
                    <a:pt x="559958" y="996"/>
                  </a:lnTo>
                  <a:lnTo>
                    <a:pt x="594868" y="0"/>
                  </a:lnTo>
                  <a:lnTo>
                    <a:pt x="603535" y="3978"/>
                  </a:lnTo>
                  <a:lnTo>
                    <a:pt x="532893" y="57317"/>
                  </a:lnTo>
                  <a:lnTo>
                    <a:pt x="467458" y="110980"/>
                  </a:lnTo>
                  <a:lnTo>
                    <a:pt x="407044" y="164693"/>
                  </a:lnTo>
                  <a:lnTo>
                    <a:pt x="351463" y="218182"/>
                  </a:lnTo>
                  <a:lnTo>
                    <a:pt x="300528" y="271175"/>
                  </a:lnTo>
                  <a:lnTo>
                    <a:pt x="254051" y="323396"/>
                  </a:lnTo>
                  <a:lnTo>
                    <a:pt x="211843" y="374573"/>
                  </a:lnTo>
                  <a:lnTo>
                    <a:pt x="173719" y="424431"/>
                  </a:lnTo>
                  <a:lnTo>
                    <a:pt x="139489" y="472698"/>
                  </a:lnTo>
                  <a:lnTo>
                    <a:pt x="108967" y="519099"/>
                  </a:lnTo>
                  <a:lnTo>
                    <a:pt x="81965" y="563360"/>
                  </a:lnTo>
                  <a:lnTo>
                    <a:pt x="58295" y="605209"/>
                  </a:lnTo>
                  <a:lnTo>
                    <a:pt x="54392" y="612655"/>
                  </a:lnTo>
                  <a:lnTo>
                    <a:pt x="0" y="612655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3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29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3" y="64314"/>
                  </a:moveTo>
                  <a:lnTo>
                    <a:pt x="1313888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3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6" y="14179"/>
                  </a:lnTo>
                  <a:lnTo>
                    <a:pt x="1289778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7" y="104813"/>
                  </a:moveTo>
                  <a:lnTo>
                    <a:pt x="1237217" y="18831"/>
                  </a:lnTo>
                  <a:lnTo>
                    <a:pt x="1251569" y="8989"/>
                  </a:lnTo>
                  <a:lnTo>
                    <a:pt x="1618441" y="89850"/>
                  </a:lnTo>
                  <a:lnTo>
                    <a:pt x="1627327" y="104813"/>
                  </a:lnTo>
                  <a:close/>
                </a:path>
                <a:path w="1850389" h="1225550">
                  <a:moveTo>
                    <a:pt x="1658705" y="124734"/>
                  </a:moveTo>
                  <a:lnTo>
                    <a:pt x="1200375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5" y="124734"/>
                  </a:lnTo>
                  <a:close/>
                </a:path>
                <a:path w="1850389" h="1225550">
                  <a:moveTo>
                    <a:pt x="1678043" y="142001"/>
                  </a:moveTo>
                  <a:lnTo>
                    <a:pt x="1175572" y="31254"/>
                  </a:lnTo>
                  <a:lnTo>
                    <a:pt x="1189268" y="21268"/>
                  </a:lnTo>
                  <a:lnTo>
                    <a:pt x="1669813" y="127183"/>
                  </a:lnTo>
                  <a:lnTo>
                    <a:pt x="1678043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8" y="38928"/>
                  </a:lnTo>
                  <a:lnTo>
                    <a:pt x="1164768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40" y="190757"/>
                  </a:moveTo>
                  <a:lnTo>
                    <a:pt x="1114979" y="56913"/>
                  </a:lnTo>
                  <a:lnTo>
                    <a:pt x="1127847" y="46745"/>
                  </a:lnTo>
                  <a:lnTo>
                    <a:pt x="1140899" y="36617"/>
                  </a:lnTo>
                  <a:lnTo>
                    <a:pt x="1707252" y="161444"/>
                  </a:lnTo>
                  <a:lnTo>
                    <a:pt x="1714837" y="176121"/>
                  </a:lnTo>
                  <a:lnTo>
                    <a:pt x="1722240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4" y="64969"/>
                  </a:lnTo>
                  <a:lnTo>
                    <a:pt x="1105026" y="54720"/>
                  </a:lnTo>
                  <a:lnTo>
                    <a:pt x="1732193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2" y="252882"/>
                  </a:moveTo>
                  <a:lnTo>
                    <a:pt x="1047262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40" y="224084"/>
                  </a:lnTo>
                  <a:lnTo>
                    <a:pt x="1761869" y="238506"/>
                  </a:lnTo>
                  <a:lnTo>
                    <a:pt x="1768092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2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8" y="165349"/>
                  </a:lnTo>
                  <a:lnTo>
                    <a:pt x="967475" y="154451"/>
                  </a:lnTo>
                  <a:lnTo>
                    <a:pt x="977288" y="143609"/>
                  </a:lnTo>
                  <a:lnTo>
                    <a:pt x="987347" y="132821"/>
                  </a:lnTo>
                  <a:lnTo>
                    <a:pt x="997653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100" y="561267"/>
                  </a:lnTo>
                  <a:lnTo>
                    <a:pt x="806646" y="548162"/>
                  </a:lnTo>
                  <a:lnTo>
                    <a:pt x="806490" y="535123"/>
                  </a:lnTo>
                  <a:lnTo>
                    <a:pt x="806632" y="522149"/>
                  </a:lnTo>
                  <a:lnTo>
                    <a:pt x="808873" y="483629"/>
                  </a:lnTo>
                  <a:lnTo>
                    <a:pt x="813854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5" y="335610"/>
                  </a:lnTo>
                  <a:lnTo>
                    <a:pt x="861316" y="300115"/>
                  </a:lnTo>
                  <a:lnTo>
                    <a:pt x="879969" y="265212"/>
                  </a:lnTo>
                  <a:lnTo>
                    <a:pt x="901241" y="230886"/>
                  </a:lnTo>
                  <a:lnTo>
                    <a:pt x="925064" y="197122"/>
                  </a:lnTo>
                  <a:lnTo>
                    <a:pt x="951358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3" y="518060"/>
                  </a:lnTo>
                  <a:lnTo>
                    <a:pt x="1850307" y="531099"/>
                  </a:lnTo>
                  <a:lnTo>
                    <a:pt x="1850163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1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5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70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30" y="1028157"/>
                  </a:lnTo>
                  <a:lnTo>
                    <a:pt x="122252" y="982535"/>
                  </a:lnTo>
                  <a:lnTo>
                    <a:pt x="154257" y="937569"/>
                  </a:lnTo>
                  <a:lnTo>
                    <a:pt x="186749" y="905716"/>
                  </a:lnTo>
                  <a:lnTo>
                    <a:pt x="220606" y="874164"/>
                  </a:lnTo>
                  <a:lnTo>
                    <a:pt x="256987" y="843168"/>
                  </a:lnTo>
                  <a:lnTo>
                    <a:pt x="295676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3" y="736195"/>
                  </a:lnTo>
                  <a:lnTo>
                    <a:pt x="463697" y="719666"/>
                  </a:lnTo>
                  <a:lnTo>
                    <a:pt x="507934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8" y="659909"/>
                  </a:lnTo>
                  <a:lnTo>
                    <a:pt x="713187" y="657611"/>
                  </a:lnTo>
                  <a:lnTo>
                    <a:pt x="751273" y="666006"/>
                  </a:lnTo>
                  <a:lnTo>
                    <a:pt x="293983" y="1085409"/>
                  </a:lnTo>
                  <a:lnTo>
                    <a:pt x="197395" y="1220178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5" y="1225552"/>
                  </a:moveTo>
                  <a:lnTo>
                    <a:pt x="640772" y="1057805"/>
                  </a:lnTo>
                  <a:lnTo>
                    <a:pt x="778532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8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2" y="1175705"/>
                  </a:lnTo>
                  <a:lnTo>
                    <a:pt x="687681" y="1224202"/>
                  </a:lnTo>
                  <a:lnTo>
                    <a:pt x="516795" y="1225552"/>
                  </a:lnTo>
                  <a:close/>
                </a:path>
                <a:path w="1850389" h="1225550">
                  <a:moveTo>
                    <a:pt x="1651306" y="942407"/>
                  </a:moveTo>
                  <a:lnTo>
                    <a:pt x="863328" y="768732"/>
                  </a:lnTo>
                  <a:lnTo>
                    <a:pt x="848811" y="726518"/>
                  </a:lnTo>
                  <a:lnTo>
                    <a:pt x="844466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6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7" y="813342"/>
                  </a:lnTo>
                  <a:lnTo>
                    <a:pt x="882711" y="799014"/>
                  </a:lnTo>
                  <a:lnTo>
                    <a:pt x="876934" y="784736"/>
                  </a:lnTo>
                  <a:lnTo>
                    <a:pt x="871384" y="770508"/>
                  </a:lnTo>
                  <a:lnTo>
                    <a:pt x="1643250" y="940631"/>
                  </a:lnTo>
                  <a:lnTo>
                    <a:pt x="1632232" y="951208"/>
                  </a:lnTo>
                  <a:lnTo>
                    <a:pt x="1620988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3" y="815316"/>
                  </a:lnTo>
                  <a:lnTo>
                    <a:pt x="1600560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5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8" y="988847"/>
                  </a:lnTo>
                  <a:lnTo>
                    <a:pt x="1554485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700" y="877701"/>
                  </a:lnTo>
                  <a:lnTo>
                    <a:pt x="1531664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4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4" y="1014887"/>
                  </a:lnTo>
                  <a:lnTo>
                    <a:pt x="1494744" y="1024943"/>
                  </a:lnTo>
                  <a:close/>
                </a:path>
                <a:path w="1850389" h="1225550">
                  <a:moveTo>
                    <a:pt x="1470244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40" y="1022562"/>
                  </a:lnTo>
                  <a:lnTo>
                    <a:pt x="1470244" y="1032548"/>
                  </a:lnTo>
                  <a:close/>
                </a:path>
                <a:path w="1850389" h="1225550">
                  <a:moveTo>
                    <a:pt x="1445165" y="1040025"/>
                  </a:moveTo>
                  <a:lnTo>
                    <a:pt x="1009331" y="943965"/>
                  </a:lnTo>
                  <a:lnTo>
                    <a:pt x="1000826" y="929086"/>
                  </a:lnTo>
                  <a:lnTo>
                    <a:pt x="1459137" y="1030100"/>
                  </a:lnTo>
                  <a:lnTo>
                    <a:pt x="1445165" y="1040025"/>
                  </a:lnTo>
                  <a:close/>
                </a:path>
                <a:path w="1850389" h="1225550">
                  <a:moveTo>
                    <a:pt x="1419561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1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3" y="1053816"/>
                  </a:moveTo>
                  <a:lnTo>
                    <a:pt x="1107372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3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90" y="1018191"/>
                  </a:lnTo>
                  <a:lnTo>
                    <a:pt x="1269005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672890" y="2999979"/>
            <a:ext cx="6549390" cy="3272790"/>
            <a:chOff x="9672890" y="2999979"/>
            <a:chExt cx="6549390" cy="327279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421" y="3049509"/>
              <a:ext cx="6450326" cy="31734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710990" y="3038079"/>
              <a:ext cx="6473190" cy="3196590"/>
            </a:xfrm>
            <a:custGeom>
              <a:avLst/>
              <a:gdLst/>
              <a:ahLst/>
              <a:cxnLst/>
              <a:rect l="l" t="t" r="r" b="b"/>
              <a:pathLst>
                <a:path w="6473190" h="3196590">
                  <a:moveTo>
                    <a:pt x="0" y="0"/>
                  </a:moveTo>
                  <a:lnTo>
                    <a:pt x="0" y="3196232"/>
                  </a:lnTo>
                  <a:lnTo>
                    <a:pt x="6473129" y="3196232"/>
                  </a:lnTo>
                  <a:lnTo>
                    <a:pt x="6473129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499769" y="1375993"/>
            <a:ext cx="4812665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spc="-535" dirty="0">
                <a:latin typeface="Lucida Sans Unicode"/>
                <a:cs typeface="Lucida Sans Unicode"/>
              </a:rPr>
              <a:t>QUERY-10</a:t>
            </a:r>
            <a:endParaRPr sz="82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72338" y="4239888"/>
            <a:ext cx="72180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30" dirty="0">
                <a:solidFill>
                  <a:srgbClr val="464A53"/>
                </a:solidFill>
                <a:latin typeface="Arial"/>
                <a:cs typeface="Arial"/>
              </a:rPr>
              <a:t>Total</a:t>
            </a:r>
            <a:r>
              <a:rPr sz="34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14" dirty="0">
                <a:solidFill>
                  <a:srgbClr val="464A53"/>
                </a:solidFill>
                <a:latin typeface="Arial"/>
                <a:cs typeface="Arial"/>
              </a:rPr>
              <a:t>Pizzas</a:t>
            </a:r>
            <a:r>
              <a:rPr sz="34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140" dirty="0">
                <a:solidFill>
                  <a:srgbClr val="464A53"/>
                </a:solidFill>
                <a:latin typeface="Arial"/>
                <a:cs typeface="Arial"/>
              </a:rPr>
              <a:t>Sold</a:t>
            </a:r>
            <a:r>
              <a:rPr sz="34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20" dirty="0">
                <a:solidFill>
                  <a:srgbClr val="464A53"/>
                </a:solidFill>
                <a:latin typeface="Arial"/>
                <a:cs typeface="Arial"/>
              </a:rPr>
              <a:t>by</a:t>
            </a:r>
            <a:r>
              <a:rPr sz="34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-55" dirty="0">
                <a:solidFill>
                  <a:srgbClr val="464A53"/>
                </a:solidFill>
                <a:latin typeface="Arial"/>
                <a:cs typeface="Arial"/>
              </a:rPr>
              <a:t>Pizza</a:t>
            </a:r>
            <a:r>
              <a:rPr sz="34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400" b="1" spc="45" dirty="0">
                <a:solidFill>
                  <a:srgbClr val="464A53"/>
                </a:solidFill>
                <a:latin typeface="Arial"/>
                <a:cs typeface="Arial"/>
              </a:rPr>
              <a:t>Category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70773" y="6402034"/>
            <a:ext cx="9843770" cy="8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550" b="1" spc="-105" dirty="0">
                <a:solidFill>
                  <a:srgbClr val="464A53"/>
                </a:solidFill>
                <a:latin typeface="Arial"/>
                <a:cs typeface="Arial"/>
              </a:rPr>
              <a:t>SELECT </a:t>
            </a:r>
            <a:r>
              <a:rPr lang="en-US" sz="2550" b="1" spc="-105" dirty="0" err="1">
                <a:solidFill>
                  <a:srgbClr val="464A53"/>
                </a:solidFill>
                <a:latin typeface="Arial"/>
                <a:cs typeface="Arial"/>
              </a:rPr>
              <a:t>pizza_category</a:t>
            </a:r>
            <a:r>
              <a:rPr lang="en-US" sz="2550" b="1" spc="-105" dirty="0">
                <a:solidFill>
                  <a:srgbClr val="464A53"/>
                </a:solidFill>
                <a:latin typeface="Arial"/>
                <a:cs typeface="Arial"/>
              </a:rPr>
              <a:t>, SUM(quantity) AS </a:t>
            </a:r>
            <a:r>
              <a:rPr lang="en-US" sz="2550" b="1" spc="-105" dirty="0" err="1">
                <a:solidFill>
                  <a:srgbClr val="464A53"/>
                </a:solidFill>
                <a:latin typeface="Arial"/>
                <a:cs typeface="Arial"/>
              </a:rPr>
              <a:t>total_quantity_sold</a:t>
            </a:r>
            <a:r>
              <a:rPr lang="en-US" sz="2550" b="1" spc="-105" dirty="0">
                <a:solidFill>
                  <a:srgbClr val="464A53"/>
                </a:solidFill>
                <a:latin typeface="Arial"/>
                <a:cs typeface="Arial"/>
              </a:rPr>
              <a:t> FROM </a:t>
            </a:r>
            <a:r>
              <a:rPr lang="en-US" sz="2550" b="1" spc="-105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2550" b="1" spc="-105" dirty="0">
                <a:solidFill>
                  <a:srgbClr val="464A53"/>
                </a:solidFill>
                <a:latin typeface="Arial"/>
                <a:cs typeface="Arial"/>
              </a:rPr>
              <a:t> GROUP BY </a:t>
            </a:r>
            <a:r>
              <a:rPr lang="en-US" sz="2550" b="1" spc="-105" dirty="0" err="1">
                <a:solidFill>
                  <a:srgbClr val="464A53"/>
                </a:solidFill>
                <a:latin typeface="Arial"/>
                <a:cs typeface="Arial"/>
              </a:rPr>
              <a:t>pizza_category</a:t>
            </a:r>
            <a:r>
              <a:rPr lang="en-US" sz="2550" b="1" spc="-10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2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0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60"/>
                  </a:lnTo>
                  <a:lnTo>
                    <a:pt x="163080" y="83223"/>
                  </a:lnTo>
                  <a:lnTo>
                    <a:pt x="141554" y="127609"/>
                  </a:lnTo>
                  <a:lnTo>
                    <a:pt x="121551" y="172669"/>
                  </a:lnTo>
                  <a:lnTo>
                    <a:pt x="103085" y="218351"/>
                  </a:lnTo>
                  <a:lnTo>
                    <a:pt x="86144" y="264617"/>
                  </a:lnTo>
                  <a:lnTo>
                    <a:pt x="70739" y="311391"/>
                  </a:lnTo>
                  <a:lnTo>
                    <a:pt x="56857" y="358648"/>
                  </a:lnTo>
                  <a:lnTo>
                    <a:pt x="44488" y="406349"/>
                  </a:lnTo>
                  <a:lnTo>
                    <a:pt x="33642" y="454418"/>
                  </a:lnTo>
                  <a:lnTo>
                    <a:pt x="24320" y="502818"/>
                  </a:lnTo>
                  <a:lnTo>
                    <a:pt x="16497" y="551510"/>
                  </a:lnTo>
                  <a:lnTo>
                    <a:pt x="10185" y="600443"/>
                  </a:lnTo>
                  <a:lnTo>
                    <a:pt x="5384" y="649566"/>
                  </a:lnTo>
                  <a:lnTo>
                    <a:pt x="2095" y="698830"/>
                  </a:lnTo>
                  <a:lnTo>
                    <a:pt x="292" y="748182"/>
                  </a:lnTo>
                  <a:lnTo>
                    <a:pt x="0" y="797585"/>
                  </a:lnTo>
                  <a:lnTo>
                    <a:pt x="1193" y="846988"/>
                  </a:lnTo>
                  <a:lnTo>
                    <a:pt x="3886" y="896340"/>
                  </a:lnTo>
                  <a:lnTo>
                    <a:pt x="8064" y="945591"/>
                  </a:lnTo>
                  <a:lnTo>
                    <a:pt x="13728" y="994702"/>
                  </a:lnTo>
                  <a:lnTo>
                    <a:pt x="20878" y="1043609"/>
                  </a:lnTo>
                  <a:lnTo>
                    <a:pt x="29514" y="1092276"/>
                  </a:lnTo>
                  <a:lnTo>
                    <a:pt x="39611" y="1140663"/>
                  </a:lnTo>
                  <a:lnTo>
                    <a:pt x="51206" y="1188707"/>
                  </a:lnTo>
                  <a:lnTo>
                    <a:pt x="64262" y="1236357"/>
                  </a:lnTo>
                  <a:lnTo>
                    <a:pt x="78778" y="1283576"/>
                  </a:lnTo>
                  <a:lnTo>
                    <a:pt x="94767" y="1330312"/>
                  </a:lnTo>
                  <a:lnTo>
                    <a:pt x="112229" y="1376527"/>
                  </a:lnTo>
                  <a:lnTo>
                    <a:pt x="131140" y="1422158"/>
                  </a:lnTo>
                  <a:lnTo>
                    <a:pt x="151511" y="1467154"/>
                  </a:lnTo>
                  <a:lnTo>
                    <a:pt x="173342" y="1511490"/>
                  </a:lnTo>
                  <a:lnTo>
                    <a:pt x="196583" y="1555076"/>
                  </a:lnTo>
                  <a:lnTo>
                    <a:pt x="221170" y="1597863"/>
                  </a:lnTo>
                  <a:lnTo>
                    <a:pt x="247078" y="1639824"/>
                  </a:lnTo>
                  <a:lnTo>
                    <a:pt x="274256" y="1680946"/>
                  </a:lnTo>
                  <a:lnTo>
                    <a:pt x="302679" y="1721218"/>
                  </a:lnTo>
                  <a:lnTo>
                    <a:pt x="332320" y="1760588"/>
                  </a:lnTo>
                  <a:lnTo>
                    <a:pt x="363118" y="1799056"/>
                  </a:lnTo>
                  <a:lnTo>
                    <a:pt x="395058" y="1836597"/>
                  </a:lnTo>
                  <a:lnTo>
                    <a:pt x="428104" y="1873186"/>
                  </a:lnTo>
                  <a:lnTo>
                    <a:pt x="462216" y="1908797"/>
                  </a:lnTo>
                  <a:lnTo>
                    <a:pt x="497357" y="1943417"/>
                  </a:lnTo>
                  <a:lnTo>
                    <a:pt x="533501" y="1977021"/>
                  </a:lnTo>
                  <a:lnTo>
                    <a:pt x="570598" y="2009597"/>
                  </a:lnTo>
                  <a:lnTo>
                    <a:pt x="608634" y="2041093"/>
                  </a:lnTo>
                  <a:lnTo>
                    <a:pt x="647547" y="2071522"/>
                  </a:lnTo>
                  <a:lnTo>
                    <a:pt x="687311" y="2100834"/>
                  </a:lnTo>
                  <a:lnTo>
                    <a:pt x="727913" y="2129028"/>
                  </a:lnTo>
                  <a:lnTo>
                    <a:pt x="769289" y="2156066"/>
                  </a:lnTo>
                  <a:lnTo>
                    <a:pt x="811415" y="2181949"/>
                  </a:lnTo>
                  <a:lnTo>
                    <a:pt x="854252" y="2206625"/>
                  </a:lnTo>
                  <a:lnTo>
                    <a:pt x="897775" y="2230094"/>
                  </a:lnTo>
                  <a:lnTo>
                    <a:pt x="941933" y="2252319"/>
                  </a:lnTo>
                  <a:lnTo>
                    <a:pt x="986713" y="2273300"/>
                  </a:lnTo>
                  <a:lnTo>
                    <a:pt x="1032052" y="2292985"/>
                  </a:lnTo>
                  <a:lnTo>
                    <a:pt x="1077937" y="2311387"/>
                  </a:lnTo>
                  <a:lnTo>
                    <a:pt x="1124318" y="2328456"/>
                  </a:lnTo>
                  <a:lnTo>
                    <a:pt x="1171168" y="2344178"/>
                  </a:lnTo>
                  <a:lnTo>
                    <a:pt x="1218463" y="2358529"/>
                  </a:lnTo>
                  <a:lnTo>
                    <a:pt x="1266139" y="2371496"/>
                  </a:lnTo>
                  <a:lnTo>
                    <a:pt x="1309243" y="2381872"/>
                  </a:lnTo>
                  <a:lnTo>
                    <a:pt x="1315135" y="2386685"/>
                  </a:lnTo>
                  <a:lnTo>
                    <a:pt x="1315300" y="2386342"/>
                  </a:lnTo>
                  <a:lnTo>
                    <a:pt x="1365681" y="2397010"/>
                  </a:lnTo>
                  <a:lnTo>
                    <a:pt x="1415605" y="2399347"/>
                  </a:lnTo>
                  <a:lnTo>
                    <a:pt x="1464970" y="2394559"/>
                  </a:lnTo>
                  <a:lnTo>
                    <a:pt x="1513662" y="2383840"/>
                  </a:lnTo>
                  <a:lnTo>
                    <a:pt x="1561592" y="2368385"/>
                  </a:lnTo>
                  <a:lnTo>
                    <a:pt x="1608632" y="2349411"/>
                  </a:lnTo>
                  <a:lnTo>
                    <a:pt x="1654708" y="2328126"/>
                  </a:lnTo>
                  <a:lnTo>
                    <a:pt x="1699679" y="2305710"/>
                  </a:lnTo>
                  <a:lnTo>
                    <a:pt x="1745335" y="2282456"/>
                  </a:lnTo>
                  <a:lnTo>
                    <a:pt x="1791208" y="2259723"/>
                  </a:lnTo>
                  <a:lnTo>
                    <a:pt x="1837321" y="2237511"/>
                  </a:lnTo>
                  <a:lnTo>
                    <a:pt x="1883651" y="2215807"/>
                  </a:lnTo>
                  <a:lnTo>
                    <a:pt x="1930209" y="2194610"/>
                  </a:lnTo>
                  <a:lnTo>
                    <a:pt x="1976996" y="2173948"/>
                  </a:lnTo>
                  <a:lnTo>
                    <a:pt x="2024011" y="2153780"/>
                  </a:lnTo>
                  <a:lnTo>
                    <a:pt x="2070557" y="2134438"/>
                  </a:lnTo>
                  <a:lnTo>
                    <a:pt x="2185962" y="2092261"/>
                  </a:lnTo>
                  <a:lnTo>
                    <a:pt x="2201875" y="2083015"/>
                  </a:lnTo>
                  <a:lnTo>
                    <a:pt x="2214359" y="2078304"/>
                  </a:lnTo>
                  <a:lnTo>
                    <a:pt x="2222055" y="2071065"/>
                  </a:lnTo>
                  <a:lnTo>
                    <a:pt x="2249982" y="2052929"/>
                  </a:lnTo>
                  <a:lnTo>
                    <a:pt x="2309774" y="2007425"/>
                  </a:lnTo>
                  <a:lnTo>
                    <a:pt x="2364778" y="1956219"/>
                  </a:lnTo>
                  <a:lnTo>
                    <a:pt x="2414409" y="1899805"/>
                  </a:lnTo>
                  <a:lnTo>
                    <a:pt x="2458224" y="1838756"/>
                  </a:lnTo>
                  <a:lnTo>
                    <a:pt x="2495753" y="1773656"/>
                  </a:lnTo>
                  <a:lnTo>
                    <a:pt x="2526652" y="1705165"/>
                  </a:lnTo>
                  <a:lnTo>
                    <a:pt x="2550579" y="1633931"/>
                  </a:lnTo>
                  <a:lnTo>
                    <a:pt x="2562110" y="1586382"/>
                  </a:lnTo>
                  <a:lnTo>
                    <a:pt x="2570784" y="1538427"/>
                  </a:lnTo>
                  <a:lnTo>
                    <a:pt x="2576906" y="1490116"/>
                  </a:lnTo>
                  <a:lnTo>
                    <a:pt x="2580805" y="1441500"/>
                  </a:lnTo>
                  <a:lnTo>
                    <a:pt x="2582811" y="1392631"/>
                  </a:lnTo>
                  <a:lnTo>
                    <a:pt x="2583230" y="1343533"/>
                  </a:lnTo>
                  <a:lnTo>
                    <a:pt x="2582380" y="1294269"/>
                  </a:lnTo>
                  <a:lnTo>
                    <a:pt x="2580602" y="1244879"/>
                  </a:lnTo>
                  <a:lnTo>
                    <a:pt x="2570480" y="1046937"/>
                  </a:lnTo>
                  <a:lnTo>
                    <a:pt x="2568803" y="997585"/>
                  </a:lnTo>
                  <a:lnTo>
                    <a:pt x="2568117" y="948372"/>
                  </a:lnTo>
                  <a:lnTo>
                    <a:pt x="2568727" y="899363"/>
                  </a:lnTo>
                  <a:lnTo>
                    <a:pt x="2570962" y="850582"/>
                  </a:lnTo>
                  <a:lnTo>
                    <a:pt x="2575141" y="802081"/>
                  </a:lnTo>
                  <a:lnTo>
                    <a:pt x="2581579" y="753897"/>
                  </a:lnTo>
                  <a:lnTo>
                    <a:pt x="2590609" y="706094"/>
                  </a:lnTo>
                  <a:lnTo>
                    <a:pt x="2602547" y="658710"/>
                  </a:lnTo>
                  <a:lnTo>
                    <a:pt x="2617368" y="612330"/>
                  </a:lnTo>
                  <a:lnTo>
                    <a:pt x="2634856" y="567080"/>
                  </a:lnTo>
                  <a:lnTo>
                    <a:pt x="2654668" y="522833"/>
                  </a:lnTo>
                  <a:lnTo>
                    <a:pt x="2676499" y="479450"/>
                  </a:lnTo>
                  <a:lnTo>
                    <a:pt x="2700045" y="436816"/>
                  </a:lnTo>
                  <a:lnTo>
                    <a:pt x="2724975" y="394792"/>
                  </a:lnTo>
                  <a:lnTo>
                    <a:pt x="2750972" y="353250"/>
                  </a:lnTo>
                  <a:lnTo>
                    <a:pt x="2777718" y="312051"/>
                  </a:lnTo>
                  <a:lnTo>
                    <a:pt x="2859367" y="189293"/>
                  </a:lnTo>
                  <a:lnTo>
                    <a:pt x="2885986" y="148209"/>
                  </a:lnTo>
                  <a:lnTo>
                    <a:pt x="2912313" y="106299"/>
                  </a:lnTo>
                  <a:lnTo>
                    <a:pt x="2937713" y="63754"/>
                  </a:lnTo>
                  <a:lnTo>
                    <a:pt x="2962033" y="20561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672890" y="2999979"/>
            <a:ext cx="6549390" cy="3272790"/>
            <a:chOff x="9672890" y="2999979"/>
            <a:chExt cx="6549390" cy="3272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421" y="3049509"/>
              <a:ext cx="6450326" cy="31734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10990" y="3038079"/>
              <a:ext cx="6473190" cy="3196590"/>
            </a:xfrm>
            <a:custGeom>
              <a:avLst/>
              <a:gdLst/>
              <a:ahLst/>
              <a:cxnLst/>
              <a:rect l="l" t="t" r="r" b="b"/>
              <a:pathLst>
                <a:path w="6473190" h="3196590">
                  <a:moveTo>
                    <a:pt x="0" y="0"/>
                  </a:moveTo>
                  <a:lnTo>
                    <a:pt x="0" y="3196232"/>
                  </a:lnTo>
                  <a:lnTo>
                    <a:pt x="6473129" y="3196232"/>
                  </a:lnTo>
                  <a:lnTo>
                    <a:pt x="6473129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04033" y="1375994"/>
            <a:ext cx="4604385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i="1" spc="405" dirty="0">
                <a:latin typeface="Trebuchet MS"/>
                <a:cs typeface="Trebuchet MS"/>
              </a:rPr>
              <a:t>Q</a:t>
            </a:r>
            <a:r>
              <a:rPr sz="8200" i="1" spc="295" dirty="0">
                <a:latin typeface="Trebuchet MS"/>
                <a:cs typeface="Trebuchet MS"/>
              </a:rPr>
              <a:t>U</a:t>
            </a:r>
            <a:r>
              <a:rPr sz="8200" i="1" spc="-100" dirty="0">
                <a:latin typeface="Trebuchet MS"/>
                <a:cs typeface="Trebuchet MS"/>
              </a:rPr>
              <a:t>E</a:t>
            </a:r>
            <a:r>
              <a:rPr sz="8200" i="1" spc="-5" dirty="0">
                <a:latin typeface="Trebuchet MS"/>
                <a:cs typeface="Trebuchet MS"/>
              </a:rPr>
              <a:t>R</a:t>
            </a:r>
            <a:r>
              <a:rPr sz="8200" i="1" spc="-655" dirty="0">
                <a:latin typeface="Trebuchet MS"/>
                <a:cs typeface="Trebuchet MS"/>
              </a:rPr>
              <a:t>Y</a:t>
            </a:r>
            <a:r>
              <a:rPr sz="8200" i="1" spc="1805" dirty="0">
                <a:latin typeface="Trebuchet MS"/>
                <a:cs typeface="Trebuchet MS"/>
              </a:rPr>
              <a:t>-</a:t>
            </a:r>
            <a:r>
              <a:rPr sz="8200" i="1" spc="-1025" dirty="0">
                <a:latin typeface="Trebuchet MS"/>
                <a:cs typeface="Trebuchet MS"/>
              </a:rPr>
              <a:t>1</a:t>
            </a:r>
            <a:r>
              <a:rPr sz="8200" i="1" spc="-1019" dirty="0">
                <a:latin typeface="Trebuchet MS"/>
                <a:cs typeface="Trebuchet MS"/>
              </a:rPr>
              <a:t>1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7095" y="4239888"/>
            <a:ext cx="50272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5" dirty="0">
                <a:solidFill>
                  <a:srgbClr val="464A53"/>
                </a:solidFill>
                <a:latin typeface="Trebuchet MS"/>
                <a:cs typeface="Trebuchet MS"/>
              </a:rPr>
              <a:t>Top</a:t>
            </a:r>
            <a:r>
              <a:rPr sz="3400" b="1" spc="-11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-85" dirty="0">
                <a:solidFill>
                  <a:srgbClr val="464A53"/>
                </a:solidFill>
                <a:latin typeface="Trebuchet MS"/>
                <a:cs typeface="Trebuchet MS"/>
              </a:rPr>
              <a:t>5</a:t>
            </a:r>
            <a:r>
              <a:rPr sz="3400" b="1" spc="-11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464A53"/>
                </a:solidFill>
                <a:latin typeface="Trebuchet MS"/>
                <a:cs typeface="Trebuchet MS"/>
              </a:rPr>
              <a:t>Pizzas</a:t>
            </a:r>
            <a:r>
              <a:rPr sz="3400" b="1" spc="-105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110" dirty="0">
                <a:solidFill>
                  <a:srgbClr val="464A53"/>
                </a:solidFill>
                <a:latin typeface="Trebuchet MS"/>
                <a:cs typeface="Trebuchet MS"/>
              </a:rPr>
              <a:t>by</a:t>
            </a:r>
            <a:r>
              <a:rPr sz="3400" b="1" spc="-11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45" dirty="0">
                <a:solidFill>
                  <a:srgbClr val="464A53"/>
                </a:solidFill>
                <a:latin typeface="Trebuchet MS"/>
                <a:cs typeface="Trebuchet MS"/>
              </a:rPr>
              <a:t>Revenue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6870" y="6949662"/>
            <a:ext cx="9846310" cy="1321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SELECT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pizza_name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, SUM(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total_price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) AS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Total_Revenue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FROM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pizza_orders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GROUP BY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pizza_name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ORDER BY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Total_Revenue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DESC LIMIT 5 ;</a:t>
            </a:r>
            <a:endParaRPr sz="25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279255" y="2999979"/>
            <a:ext cx="6943090" cy="3272790"/>
            <a:chOff x="9279255" y="2999979"/>
            <a:chExt cx="6943090" cy="327279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8785" y="3049509"/>
              <a:ext cx="6843961" cy="31734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17355" y="3038079"/>
              <a:ext cx="6866890" cy="3196590"/>
            </a:xfrm>
            <a:custGeom>
              <a:avLst/>
              <a:gdLst/>
              <a:ahLst/>
              <a:cxnLst/>
              <a:rect l="l" t="t" r="r" b="b"/>
              <a:pathLst>
                <a:path w="6866890" h="3196590">
                  <a:moveTo>
                    <a:pt x="0" y="0"/>
                  </a:moveTo>
                  <a:lnTo>
                    <a:pt x="0" y="3196232"/>
                  </a:lnTo>
                  <a:lnTo>
                    <a:pt x="6866780" y="3196232"/>
                  </a:lnTo>
                  <a:lnTo>
                    <a:pt x="6866780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528486" y="1375994"/>
            <a:ext cx="4754880" cy="1276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00" i="1" spc="110" dirty="0">
                <a:latin typeface="Trebuchet MS"/>
                <a:cs typeface="Trebuchet MS"/>
              </a:rPr>
              <a:t>QUERY-12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16924" y="4239889"/>
            <a:ext cx="57289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464A53"/>
                </a:solidFill>
                <a:latin typeface="Trebuchet MS"/>
                <a:cs typeface="Trebuchet MS"/>
              </a:rPr>
              <a:t>Bottom</a:t>
            </a:r>
            <a:r>
              <a:rPr sz="3400" b="1" spc="-105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-85" dirty="0">
                <a:solidFill>
                  <a:srgbClr val="464A53"/>
                </a:solidFill>
                <a:latin typeface="Trebuchet MS"/>
                <a:cs typeface="Trebuchet MS"/>
              </a:rPr>
              <a:t>5</a:t>
            </a:r>
            <a:r>
              <a:rPr sz="3400" b="1" spc="-105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-25" dirty="0">
                <a:solidFill>
                  <a:srgbClr val="464A53"/>
                </a:solidFill>
                <a:latin typeface="Trebuchet MS"/>
                <a:cs typeface="Trebuchet MS"/>
              </a:rPr>
              <a:t>Pizzas</a:t>
            </a:r>
            <a:r>
              <a:rPr sz="3400" b="1" spc="-10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110" dirty="0">
                <a:solidFill>
                  <a:srgbClr val="464A53"/>
                </a:solidFill>
                <a:latin typeface="Trebuchet MS"/>
                <a:cs typeface="Trebuchet MS"/>
              </a:rPr>
              <a:t>by</a:t>
            </a:r>
            <a:r>
              <a:rPr sz="3400" b="1" spc="-105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3400" b="1" spc="45" dirty="0">
                <a:solidFill>
                  <a:srgbClr val="464A53"/>
                </a:solidFill>
                <a:latin typeface="Trebuchet MS"/>
                <a:cs typeface="Trebuchet MS"/>
              </a:rPr>
              <a:t>Revenue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6870" y="6949661"/>
            <a:ext cx="9846310" cy="13210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SELECT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pizza_name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, SUM(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total_price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) AS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Total_Revenue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FROM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pizza_orders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GROUP BY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pizza_name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ORDER BY </a:t>
            </a:r>
            <a:r>
              <a:rPr lang="en-US" sz="2550" b="1" spc="-10" dirty="0" err="1">
                <a:solidFill>
                  <a:srgbClr val="464A53"/>
                </a:solidFill>
                <a:latin typeface="Tahoma"/>
                <a:cs typeface="Tahoma"/>
              </a:rPr>
              <a:t>Total_Revenue</a:t>
            </a:r>
            <a:r>
              <a:rPr lang="en-US" sz="2550" b="1" spc="-10" dirty="0">
                <a:solidFill>
                  <a:srgbClr val="464A53"/>
                </a:solidFill>
                <a:latin typeface="Tahoma"/>
                <a:cs typeface="Tahoma"/>
              </a:rPr>
              <a:t> LIMIT 5 ;</a:t>
            </a:r>
            <a:endParaRPr sz="25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1451" y="1137927"/>
            <a:ext cx="7299959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600" i="1" spc="195" dirty="0">
                <a:solidFill>
                  <a:srgbClr val="464A53"/>
                </a:solidFill>
                <a:latin typeface="Trebuchet MS"/>
                <a:cs typeface="Trebuchet MS"/>
              </a:rPr>
              <a:t>PART-2</a:t>
            </a:r>
            <a:r>
              <a:rPr sz="6600" i="1" spc="3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6600" i="1" spc="105" dirty="0">
                <a:solidFill>
                  <a:srgbClr val="464A53"/>
                </a:solidFill>
                <a:latin typeface="Trebuchet MS"/>
                <a:cs typeface="Trebuchet MS"/>
              </a:rPr>
              <a:t>(INSIGHTS)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83854" y="966351"/>
            <a:ext cx="2477770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b="1" spc="220" dirty="0">
                <a:solidFill>
                  <a:srgbClr val="F1E8D9"/>
                </a:solidFill>
                <a:latin typeface="Trebuchet MS"/>
                <a:cs typeface="Trebuchet MS"/>
              </a:rPr>
              <a:t>INSIGHTS</a:t>
            </a:r>
            <a:endParaRPr sz="415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25C1-6769-3A2F-1D47-05237CE4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73" y="2476500"/>
            <a:ext cx="11935327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1451" y="1137927"/>
            <a:ext cx="7299959" cy="10331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600" i="1" spc="195" dirty="0">
                <a:solidFill>
                  <a:srgbClr val="464A53"/>
                </a:solidFill>
                <a:latin typeface="Trebuchet MS"/>
                <a:cs typeface="Trebuchet MS"/>
              </a:rPr>
              <a:t>PART-2</a:t>
            </a:r>
            <a:r>
              <a:rPr sz="6600" i="1" spc="30" dirty="0">
                <a:solidFill>
                  <a:srgbClr val="464A53"/>
                </a:solidFill>
                <a:latin typeface="Trebuchet MS"/>
                <a:cs typeface="Trebuchet MS"/>
              </a:rPr>
              <a:t> </a:t>
            </a:r>
            <a:r>
              <a:rPr sz="6600" i="1" spc="105" dirty="0">
                <a:solidFill>
                  <a:srgbClr val="464A53"/>
                </a:solidFill>
                <a:latin typeface="Trebuchet MS"/>
                <a:cs typeface="Trebuchet MS"/>
              </a:rPr>
              <a:t>(INSIGHTS)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83854" y="966351"/>
            <a:ext cx="2477770" cy="659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50" b="1" spc="220" dirty="0">
                <a:solidFill>
                  <a:srgbClr val="F1E8D9"/>
                </a:solidFill>
                <a:latin typeface="Trebuchet MS"/>
                <a:cs typeface="Trebuchet MS"/>
              </a:rPr>
              <a:t>INSIGHTS</a:t>
            </a:r>
            <a:endParaRPr sz="4150">
              <a:latin typeface="Trebuchet MS"/>
              <a:cs typeface="Trebuchet M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925C1-6769-3A2F-1D47-05237CE4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73" y="2476500"/>
            <a:ext cx="11935327" cy="647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AE612-8AF0-E8CA-C4E7-7369AFB5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60" y="2498034"/>
            <a:ext cx="12034894" cy="64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7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3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2"/>
                </a:moveTo>
                <a:lnTo>
                  <a:pt x="16154137" y="228862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2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2"/>
                </a:moveTo>
                <a:lnTo>
                  <a:pt x="16154137" y="762262"/>
                </a:lnTo>
                <a:lnTo>
                  <a:pt x="16154137" y="305062"/>
                </a:lnTo>
                <a:lnTo>
                  <a:pt x="16230337" y="305062"/>
                </a:lnTo>
                <a:lnTo>
                  <a:pt x="16230337" y="762262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2"/>
                </a:lnTo>
                <a:lnTo>
                  <a:pt x="16230337" y="838462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1"/>
                </a:moveTo>
                <a:lnTo>
                  <a:pt x="16154137" y="7163061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1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1"/>
                </a:lnTo>
                <a:lnTo>
                  <a:pt x="16230337" y="7239261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3"/>
                </a:lnTo>
                <a:lnTo>
                  <a:pt x="76199" y="2377753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3"/>
                </a:moveTo>
                <a:lnTo>
                  <a:pt x="0" y="2301553"/>
                </a:lnTo>
                <a:lnTo>
                  <a:pt x="0" y="1844353"/>
                </a:lnTo>
                <a:lnTo>
                  <a:pt x="76199" y="1844353"/>
                </a:lnTo>
                <a:lnTo>
                  <a:pt x="76199" y="2301553"/>
                </a:lnTo>
                <a:close/>
              </a:path>
              <a:path w="16230600" h="8390255">
                <a:moveTo>
                  <a:pt x="76199" y="1768153"/>
                </a:moveTo>
                <a:lnTo>
                  <a:pt x="0" y="1768153"/>
                </a:lnTo>
                <a:lnTo>
                  <a:pt x="0" y="1310953"/>
                </a:lnTo>
                <a:lnTo>
                  <a:pt x="76199" y="1310953"/>
                </a:lnTo>
                <a:lnTo>
                  <a:pt x="76199" y="1768153"/>
                </a:lnTo>
                <a:close/>
              </a:path>
              <a:path w="16230600" h="8390255">
                <a:moveTo>
                  <a:pt x="76199" y="1234753"/>
                </a:moveTo>
                <a:lnTo>
                  <a:pt x="0" y="1234753"/>
                </a:lnTo>
                <a:lnTo>
                  <a:pt x="0" y="777553"/>
                </a:lnTo>
                <a:lnTo>
                  <a:pt x="76199" y="777553"/>
                </a:lnTo>
                <a:lnTo>
                  <a:pt x="76199" y="1234753"/>
                </a:lnTo>
                <a:close/>
              </a:path>
              <a:path w="16230600" h="8390255">
                <a:moveTo>
                  <a:pt x="76199" y="701353"/>
                </a:moveTo>
                <a:lnTo>
                  <a:pt x="0" y="701353"/>
                </a:lnTo>
                <a:lnTo>
                  <a:pt x="0" y="244153"/>
                </a:lnTo>
                <a:lnTo>
                  <a:pt x="76199" y="244153"/>
                </a:lnTo>
                <a:lnTo>
                  <a:pt x="76199" y="701353"/>
                </a:lnTo>
                <a:close/>
              </a:path>
              <a:path w="16230600" h="8390255">
                <a:moveTo>
                  <a:pt x="76199" y="167953"/>
                </a:moveTo>
                <a:lnTo>
                  <a:pt x="0" y="167953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3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129469"/>
            <a:ext cx="3322954" cy="3157855"/>
            <a:chOff x="0" y="7129469"/>
            <a:chExt cx="3322954" cy="3157855"/>
          </a:xfrm>
        </p:grpSpPr>
        <p:sp>
          <p:nvSpPr>
            <p:cNvPr id="5" name="object 5"/>
            <p:cNvSpPr/>
            <p:nvPr/>
          </p:nvSpPr>
          <p:spPr>
            <a:xfrm>
              <a:off x="0" y="7129469"/>
              <a:ext cx="2947035" cy="2490470"/>
            </a:xfrm>
            <a:custGeom>
              <a:avLst/>
              <a:gdLst/>
              <a:ahLst/>
              <a:cxnLst/>
              <a:rect l="l" t="t" r="r" b="b"/>
              <a:pathLst>
                <a:path w="2947035" h="2490470">
                  <a:moveTo>
                    <a:pt x="391794" y="2448791"/>
                  </a:moveTo>
                  <a:lnTo>
                    <a:pt x="326485" y="2430998"/>
                  </a:lnTo>
                  <a:lnTo>
                    <a:pt x="263270" y="2406800"/>
                  </a:lnTo>
                  <a:lnTo>
                    <a:pt x="202759" y="2376465"/>
                  </a:lnTo>
                  <a:lnTo>
                    <a:pt x="145564" y="2340264"/>
                  </a:lnTo>
                  <a:lnTo>
                    <a:pt x="92231" y="2298581"/>
                  </a:lnTo>
                  <a:lnTo>
                    <a:pt x="43307" y="2251803"/>
                  </a:lnTo>
                  <a:lnTo>
                    <a:pt x="0" y="2189476"/>
                  </a:lnTo>
                  <a:lnTo>
                    <a:pt x="0" y="452560"/>
                  </a:lnTo>
                  <a:lnTo>
                    <a:pt x="52601" y="398883"/>
                  </a:lnTo>
                  <a:lnTo>
                    <a:pt x="88694" y="365362"/>
                  </a:lnTo>
                  <a:lnTo>
                    <a:pt x="125979" y="333140"/>
                  </a:lnTo>
                  <a:lnTo>
                    <a:pt x="164387" y="302284"/>
                  </a:lnTo>
                  <a:lnTo>
                    <a:pt x="203862" y="272813"/>
                  </a:lnTo>
                  <a:lnTo>
                    <a:pt x="244348" y="244744"/>
                  </a:lnTo>
                  <a:lnTo>
                    <a:pt x="285789" y="218098"/>
                  </a:lnTo>
                  <a:lnTo>
                    <a:pt x="328130" y="192890"/>
                  </a:lnTo>
                  <a:lnTo>
                    <a:pt x="371315" y="169141"/>
                  </a:lnTo>
                  <a:lnTo>
                    <a:pt x="415287" y="146868"/>
                  </a:lnTo>
                  <a:lnTo>
                    <a:pt x="459991" y="126090"/>
                  </a:lnTo>
                  <a:lnTo>
                    <a:pt x="505370" y="106824"/>
                  </a:lnTo>
                  <a:lnTo>
                    <a:pt x="551370" y="89090"/>
                  </a:lnTo>
                  <a:lnTo>
                    <a:pt x="597934" y="72905"/>
                  </a:lnTo>
                  <a:lnTo>
                    <a:pt x="645006" y="58289"/>
                  </a:lnTo>
                  <a:lnTo>
                    <a:pt x="692530" y="45258"/>
                  </a:lnTo>
                  <a:lnTo>
                    <a:pt x="740451" y="33833"/>
                  </a:lnTo>
                  <a:lnTo>
                    <a:pt x="788713" y="24030"/>
                  </a:lnTo>
                  <a:lnTo>
                    <a:pt x="837259" y="15868"/>
                  </a:lnTo>
                  <a:lnTo>
                    <a:pt x="886033" y="9366"/>
                  </a:lnTo>
                  <a:lnTo>
                    <a:pt x="934981" y="4541"/>
                  </a:lnTo>
                  <a:lnTo>
                    <a:pt x="984045" y="1413"/>
                  </a:lnTo>
                  <a:lnTo>
                    <a:pt x="1033171" y="0"/>
                  </a:lnTo>
                  <a:lnTo>
                    <a:pt x="1082302" y="319"/>
                  </a:lnTo>
                  <a:lnTo>
                    <a:pt x="1131382" y="2389"/>
                  </a:lnTo>
                  <a:lnTo>
                    <a:pt x="1180356" y="6229"/>
                  </a:lnTo>
                  <a:lnTo>
                    <a:pt x="1229167" y="11857"/>
                  </a:lnTo>
                  <a:lnTo>
                    <a:pt x="1277760" y="19290"/>
                  </a:lnTo>
                  <a:lnTo>
                    <a:pt x="1326079" y="28549"/>
                  </a:lnTo>
                  <a:lnTo>
                    <a:pt x="1374067" y="39650"/>
                  </a:lnTo>
                  <a:lnTo>
                    <a:pt x="1421295" y="52402"/>
                  </a:lnTo>
                  <a:lnTo>
                    <a:pt x="1468031" y="66717"/>
                  </a:lnTo>
                  <a:lnTo>
                    <a:pt x="1514292" y="82484"/>
                  </a:lnTo>
                  <a:lnTo>
                    <a:pt x="1560095" y="99590"/>
                  </a:lnTo>
                  <a:lnTo>
                    <a:pt x="1605456" y="117925"/>
                  </a:lnTo>
                  <a:lnTo>
                    <a:pt x="1650392" y="137375"/>
                  </a:lnTo>
                  <a:lnTo>
                    <a:pt x="1694921" y="157830"/>
                  </a:lnTo>
                  <a:lnTo>
                    <a:pt x="1739058" y="179177"/>
                  </a:lnTo>
                  <a:lnTo>
                    <a:pt x="1782820" y="201305"/>
                  </a:lnTo>
                  <a:lnTo>
                    <a:pt x="1826225" y="224101"/>
                  </a:lnTo>
                  <a:lnTo>
                    <a:pt x="1869288" y="247454"/>
                  </a:lnTo>
                  <a:lnTo>
                    <a:pt x="1912919" y="271698"/>
                  </a:lnTo>
                  <a:lnTo>
                    <a:pt x="1956298" y="296540"/>
                  </a:lnTo>
                  <a:lnTo>
                    <a:pt x="1999340" y="322038"/>
                  </a:lnTo>
                  <a:lnTo>
                    <a:pt x="2041964" y="348248"/>
                  </a:lnTo>
                  <a:lnTo>
                    <a:pt x="2084086" y="375226"/>
                  </a:lnTo>
                  <a:lnTo>
                    <a:pt x="2125622" y="403027"/>
                  </a:lnTo>
                  <a:lnTo>
                    <a:pt x="2166490" y="431708"/>
                  </a:lnTo>
                  <a:lnTo>
                    <a:pt x="2206607" y="461326"/>
                  </a:lnTo>
                  <a:lnTo>
                    <a:pt x="2245889" y="491936"/>
                  </a:lnTo>
                  <a:lnTo>
                    <a:pt x="2284254" y="523594"/>
                  </a:lnTo>
                  <a:lnTo>
                    <a:pt x="2321617" y="556357"/>
                  </a:lnTo>
                  <a:lnTo>
                    <a:pt x="2357897" y="590282"/>
                  </a:lnTo>
                  <a:lnTo>
                    <a:pt x="2393010" y="625423"/>
                  </a:lnTo>
                  <a:lnTo>
                    <a:pt x="2426872" y="661837"/>
                  </a:lnTo>
                  <a:lnTo>
                    <a:pt x="2459402" y="699581"/>
                  </a:lnTo>
                  <a:lnTo>
                    <a:pt x="2489926" y="737777"/>
                  </a:lnTo>
                  <a:lnTo>
                    <a:pt x="2519045" y="776999"/>
                  </a:lnTo>
                  <a:lnTo>
                    <a:pt x="2546892" y="817136"/>
                  </a:lnTo>
                  <a:lnTo>
                    <a:pt x="2573596" y="858076"/>
                  </a:lnTo>
                  <a:lnTo>
                    <a:pt x="2599290" y="899709"/>
                  </a:lnTo>
                  <a:lnTo>
                    <a:pt x="2624104" y="941924"/>
                  </a:lnTo>
                  <a:lnTo>
                    <a:pt x="2648170" y="984610"/>
                  </a:lnTo>
                  <a:lnTo>
                    <a:pt x="2671619" y="1027657"/>
                  </a:lnTo>
                  <a:lnTo>
                    <a:pt x="2694581" y="1070953"/>
                  </a:lnTo>
                  <a:lnTo>
                    <a:pt x="2717189" y="1114388"/>
                  </a:lnTo>
                  <a:lnTo>
                    <a:pt x="2740460" y="1159786"/>
                  </a:lnTo>
                  <a:lnTo>
                    <a:pt x="2763397" y="1205479"/>
                  </a:lnTo>
                  <a:lnTo>
                    <a:pt x="2785815" y="1251487"/>
                  </a:lnTo>
                  <a:lnTo>
                    <a:pt x="2807532" y="1297833"/>
                  </a:lnTo>
                  <a:lnTo>
                    <a:pt x="2828363" y="1344537"/>
                  </a:lnTo>
                  <a:lnTo>
                    <a:pt x="2848127" y="1391619"/>
                  </a:lnTo>
                  <a:lnTo>
                    <a:pt x="2866639" y="1439101"/>
                  </a:lnTo>
                  <a:lnTo>
                    <a:pt x="2883716" y="1487004"/>
                  </a:lnTo>
                  <a:lnTo>
                    <a:pt x="2899175" y="1535349"/>
                  </a:lnTo>
                  <a:lnTo>
                    <a:pt x="2912833" y="1584156"/>
                  </a:lnTo>
                  <a:lnTo>
                    <a:pt x="2924506" y="1633448"/>
                  </a:lnTo>
                  <a:lnTo>
                    <a:pt x="2934011" y="1683243"/>
                  </a:lnTo>
                  <a:lnTo>
                    <a:pt x="2941166" y="1733565"/>
                  </a:lnTo>
                  <a:lnTo>
                    <a:pt x="2945390" y="1780822"/>
                  </a:lnTo>
                  <a:lnTo>
                    <a:pt x="2947035" y="1828472"/>
                  </a:lnTo>
                  <a:lnTo>
                    <a:pt x="2946041" y="1876261"/>
                  </a:lnTo>
                  <a:lnTo>
                    <a:pt x="2942349" y="1923938"/>
                  </a:lnTo>
                  <a:lnTo>
                    <a:pt x="2935900" y="1971248"/>
                  </a:lnTo>
                  <a:lnTo>
                    <a:pt x="2926636" y="2017941"/>
                  </a:lnTo>
                  <a:lnTo>
                    <a:pt x="2914497" y="2063763"/>
                  </a:lnTo>
                  <a:lnTo>
                    <a:pt x="2899424" y="2108462"/>
                  </a:lnTo>
                  <a:lnTo>
                    <a:pt x="2881359" y="2151785"/>
                  </a:lnTo>
                  <a:lnTo>
                    <a:pt x="2860242" y="2193481"/>
                  </a:lnTo>
                  <a:lnTo>
                    <a:pt x="2836014" y="2233295"/>
                  </a:lnTo>
                  <a:lnTo>
                    <a:pt x="2808616" y="2270977"/>
                  </a:lnTo>
                  <a:lnTo>
                    <a:pt x="2777990" y="2306273"/>
                  </a:lnTo>
                  <a:lnTo>
                    <a:pt x="2744076" y="2338930"/>
                  </a:lnTo>
                  <a:lnTo>
                    <a:pt x="2705594" y="2369785"/>
                  </a:lnTo>
                  <a:lnTo>
                    <a:pt x="2664567" y="2396916"/>
                  </a:lnTo>
                  <a:lnTo>
                    <a:pt x="2621330" y="2420409"/>
                  </a:lnTo>
                  <a:lnTo>
                    <a:pt x="2576218" y="2440348"/>
                  </a:lnTo>
                  <a:lnTo>
                    <a:pt x="2529565" y="2456817"/>
                  </a:lnTo>
                  <a:lnTo>
                    <a:pt x="2481708" y="2469900"/>
                  </a:lnTo>
                  <a:lnTo>
                    <a:pt x="2432980" y="2479682"/>
                  </a:lnTo>
                  <a:lnTo>
                    <a:pt x="2383717" y="2486248"/>
                  </a:lnTo>
                  <a:lnTo>
                    <a:pt x="2366026" y="2487476"/>
                  </a:lnTo>
                  <a:lnTo>
                    <a:pt x="1543672" y="2306225"/>
                  </a:lnTo>
                  <a:lnTo>
                    <a:pt x="1492151" y="2296445"/>
                  </a:lnTo>
                  <a:lnTo>
                    <a:pt x="1440168" y="2289749"/>
                  </a:lnTo>
                  <a:lnTo>
                    <a:pt x="1387652" y="2286663"/>
                  </a:lnTo>
                  <a:lnTo>
                    <a:pt x="1338760" y="2287329"/>
                  </a:lnTo>
                  <a:lnTo>
                    <a:pt x="1290237" y="2291198"/>
                  </a:lnTo>
                  <a:lnTo>
                    <a:pt x="1242037" y="2297873"/>
                  </a:lnTo>
                  <a:lnTo>
                    <a:pt x="1194113" y="2306957"/>
                  </a:lnTo>
                  <a:lnTo>
                    <a:pt x="1146418" y="2318052"/>
                  </a:lnTo>
                  <a:lnTo>
                    <a:pt x="1098906" y="2330761"/>
                  </a:lnTo>
                  <a:lnTo>
                    <a:pt x="1051531" y="2344687"/>
                  </a:lnTo>
                  <a:lnTo>
                    <a:pt x="1004245" y="2359433"/>
                  </a:lnTo>
                  <a:lnTo>
                    <a:pt x="862461" y="2404617"/>
                  </a:lnTo>
                  <a:lnTo>
                    <a:pt x="815068" y="2418670"/>
                  </a:lnTo>
                  <a:lnTo>
                    <a:pt x="767533" y="2431556"/>
                  </a:lnTo>
                  <a:lnTo>
                    <a:pt x="719808" y="2442878"/>
                  </a:lnTo>
                  <a:lnTo>
                    <a:pt x="671846" y="2452240"/>
                  </a:lnTo>
                  <a:lnTo>
                    <a:pt x="623602" y="2459243"/>
                  </a:lnTo>
                  <a:lnTo>
                    <a:pt x="575028" y="2463492"/>
                  </a:lnTo>
                  <a:lnTo>
                    <a:pt x="526078" y="2464587"/>
                  </a:lnTo>
                  <a:lnTo>
                    <a:pt x="492212" y="2463148"/>
                  </a:lnTo>
                  <a:lnTo>
                    <a:pt x="458543" y="2460035"/>
                  </a:lnTo>
                  <a:lnTo>
                    <a:pt x="425070" y="2455250"/>
                  </a:lnTo>
                  <a:lnTo>
                    <a:pt x="391794" y="2448791"/>
                  </a:lnTo>
                  <a:close/>
                </a:path>
                <a:path w="2947035" h="2490470">
                  <a:moveTo>
                    <a:pt x="2040377" y="2457331"/>
                  </a:moveTo>
                  <a:lnTo>
                    <a:pt x="1992300" y="2445135"/>
                  </a:lnTo>
                  <a:lnTo>
                    <a:pt x="1944594" y="2431549"/>
                  </a:lnTo>
                  <a:lnTo>
                    <a:pt x="1897304" y="2416781"/>
                  </a:lnTo>
                  <a:lnTo>
                    <a:pt x="1696169" y="2348797"/>
                  </a:lnTo>
                  <a:lnTo>
                    <a:pt x="1645611" y="2332927"/>
                  </a:lnTo>
                  <a:lnTo>
                    <a:pt x="1594802" y="2318561"/>
                  </a:lnTo>
                  <a:lnTo>
                    <a:pt x="1543672" y="2306225"/>
                  </a:lnTo>
                  <a:lnTo>
                    <a:pt x="2366026" y="2487476"/>
                  </a:lnTo>
                  <a:lnTo>
                    <a:pt x="2334253" y="2489681"/>
                  </a:lnTo>
                  <a:lnTo>
                    <a:pt x="2284843" y="2490189"/>
                  </a:lnTo>
                  <a:lnTo>
                    <a:pt x="2235549" y="2488060"/>
                  </a:lnTo>
                  <a:lnTo>
                    <a:pt x="2186412" y="2483502"/>
                  </a:lnTo>
                  <a:lnTo>
                    <a:pt x="2137476" y="2476722"/>
                  </a:lnTo>
                  <a:lnTo>
                    <a:pt x="2088784" y="2467929"/>
                  </a:lnTo>
                  <a:lnTo>
                    <a:pt x="2040377" y="2457331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221618"/>
              <a:ext cx="114501" cy="1933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8431753"/>
              <a:ext cx="1143635" cy="1855470"/>
            </a:xfrm>
            <a:custGeom>
              <a:avLst/>
              <a:gdLst/>
              <a:ahLst/>
              <a:cxnLst/>
              <a:rect l="l" t="t" r="r" b="b"/>
              <a:pathLst>
                <a:path w="1143635" h="1855470">
                  <a:moveTo>
                    <a:pt x="0" y="1855246"/>
                  </a:moveTo>
                  <a:lnTo>
                    <a:pt x="0" y="77916"/>
                  </a:lnTo>
                  <a:lnTo>
                    <a:pt x="44973" y="55849"/>
                  </a:lnTo>
                  <a:lnTo>
                    <a:pt x="89896" y="37399"/>
                  </a:lnTo>
                  <a:lnTo>
                    <a:pt x="135814" y="22246"/>
                  </a:lnTo>
                  <a:lnTo>
                    <a:pt x="182594" y="10733"/>
                  </a:lnTo>
                  <a:lnTo>
                    <a:pt x="230105" y="3203"/>
                  </a:lnTo>
                  <a:lnTo>
                    <a:pt x="278215" y="0"/>
                  </a:lnTo>
                  <a:lnTo>
                    <a:pt x="328754" y="1262"/>
                  </a:lnTo>
                  <a:lnTo>
                    <a:pt x="378586" y="6911"/>
                  </a:lnTo>
                  <a:lnTo>
                    <a:pt x="427572" y="16691"/>
                  </a:lnTo>
                  <a:lnTo>
                    <a:pt x="475571" y="30342"/>
                  </a:lnTo>
                  <a:lnTo>
                    <a:pt x="522443" y="47608"/>
                  </a:lnTo>
                  <a:lnTo>
                    <a:pt x="568046" y="68231"/>
                  </a:lnTo>
                  <a:lnTo>
                    <a:pt x="612242" y="91951"/>
                  </a:lnTo>
                  <a:lnTo>
                    <a:pt x="654888" y="118513"/>
                  </a:lnTo>
                  <a:lnTo>
                    <a:pt x="695846" y="147658"/>
                  </a:lnTo>
                  <a:lnTo>
                    <a:pt x="734973" y="179128"/>
                  </a:lnTo>
                  <a:lnTo>
                    <a:pt x="772131" y="212665"/>
                  </a:lnTo>
                  <a:lnTo>
                    <a:pt x="804280" y="244481"/>
                  </a:lnTo>
                  <a:lnTo>
                    <a:pt x="835982" y="278218"/>
                  </a:lnTo>
                  <a:lnTo>
                    <a:pt x="867066" y="313752"/>
                  </a:lnTo>
                  <a:lnTo>
                    <a:pt x="897361" y="350956"/>
                  </a:lnTo>
                  <a:lnTo>
                    <a:pt x="926699" y="389706"/>
                  </a:lnTo>
                  <a:lnTo>
                    <a:pt x="954907" y="429877"/>
                  </a:lnTo>
                  <a:lnTo>
                    <a:pt x="981816" y="471343"/>
                  </a:lnTo>
                  <a:lnTo>
                    <a:pt x="1007255" y="513978"/>
                  </a:lnTo>
                  <a:lnTo>
                    <a:pt x="1031054" y="557658"/>
                  </a:lnTo>
                  <a:lnTo>
                    <a:pt x="1053043" y="602258"/>
                  </a:lnTo>
                  <a:lnTo>
                    <a:pt x="1073052" y="647651"/>
                  </a:lnTo>
                  <a:lnTo>
                    <a:pt x="1090909" y="693714"/>
                  </a:lnTo>
                  <a:lnTo>
                    <a:pt x="1106445" y="740320"/>
                  </a:lnTo>
                  <a:lnTo>
                    <a:pt x="1119490" y="787344"/>
                  </a:lnTo>
                  <a:lnTo>
                    <a:pt x="1129872" y="834662"/>
                  </a:lnTo>
                  <a:lnTo>
                    <a:pt x="1137422" y="882147"/>
                  </a:lnTo>
                  <a:lnTo>
                    <a:pt x="1141970" y="929674"/>
                  </a:lnTo>
                  <a:lnTo>
                    <a:pt x="1143344" y="977119"/>
                  </a:lnTo>
                  <a:lnTo>
                    <a:pt x="1141376" y="1024356"/>
                  </a:lnTo>
                  <a:lnTo>
                    <a:pt x="1135893" y="1071259"/>
                  </a:lnTo>
                  <a:lnTo>
                    <a:pt x="1126726" y="1117704"/>
                  </a:lnTo>
                  <a:lnTo>
                    <a:pt x="1113706" y="1163565"/>
                  </a:lnTo>
                  <a:lnTo>
                    <a:pt x="1096660" y="1208717"/>
                  </a:lnTo>
                  <a:lnTo>
                    <a:pt x="1076246" y="1250243"/>
                  </a:lnTo>
                  <a:lnTo>
                    <a:pt x="1052478" y="1289785"/>
                  </a:lnTo>
                  <a:lnTo>
                    <a:pt x="1026606" y="1328108"/>
                  </a:lnTo>
                  <a:lnTo>
                    <a:pt x="999878" y="1365980"/>
                  </a:lnTo>
                  <a:lnTo>
                    <a:pt x="973542" y="1404166"/>
                  </a:lnTo>
                  <a:lnTo>
                    <a:pt x="948847" y="1443431"/>
                  </a:lnTo>
                  <a:lnTo>
                    <a:pt x="919577" y="1505553"/>
                  </a:lnTo>
                  <a:lnTo>
                    <a:pt x="901319" y="1571754"/>
                  </a:lnTo>
                  <a:lnTo>
                    <a:pt x="894438" y="1640081"/>
                  </a:lnTo>
                  <a:lnTo>
                    <a:pt x="895402" y="1674309"/>
                  </a:lnTo>
                  <a:lnTo>
                    <a:pt x="899301" y="1708581"/>
                  </a:lnTo>
                  <a:lnTo>
                    <a:pt x="907777" y="1758513"/>
                  </a:lnTo>
                  <a:lnTo>
                    <a:pt x="919364" y="1808071"/>
                  </a:lnTo>
                  <a:lnTo>
                    <a:pt x="932490" y="1855246"/>
                  </a:lnTo>
                  <a:lnTo>
                    <a:pt x="0" y="1855246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79960" y="9589414"/>
              <a:ext cx="1110615" cy="697865"/>
            </a:xfrm>
            <a:custGeom>
              <a:avLst/>
              <a:gdLst/>
              <a:ahLst/>
              <a:cxnLst/>
              <a:rect l="l" t="t" r="r" b="b"/>
              <a:pathLst>
                <a:path w="1110614" h="697865">
                  <a:moveTo>
                    <a:pt x="1033869" y="697585"/>
                  </a:moveTo>
                  <a:lnTo>
                    <a:pt x="1083519" y="600351"/>
                  </a:lnTo>
                  <a:lnTo>
                    <a:pt x="1110583" y="522740"/>
                  </a:lnTo>
                  <a:lnTo>
                    <a:pt x="1106989" y="577797"/>
                  </a:lnTo>
                  <a:lnTo>
                    <a:pt x="1097882" y="632331"/>
                  </a:lnTo>
                  <a:lnTo>
                    <a:pt x="1085254" y="686418"/>
                  </a:lnTo>
                  <a:lnTo>
                    <a:pt x="1082310" y="697585"/>
                  </a:lnTo>
                  <a:lnTo>
                    <a:pt x="1033869" y="697585"/>
                  </a:lnTo>
                  <a:close/>
                </a:path>
                <a:path w="1110614" h="697865">
                  <a:moveTo>
                    <a:pt x="0" y="697585"/>
                  </a:moveTo>
                  <a:lnTo>
                    <a:pt x="10937" y="653575"/>
                  </a:lnTo>
                  <a:lnTo>
                    <a:pt x="22952" y="606773"/>
                  </a:lnTo>
                  <a:lnTo>
                    <a:pt x="35525" y="559829"/>
                  </a:lnTo>
                  <a:lnTo>
                    <a:pt x="48974" y="513024"/>
                  </a:lnTo>
                  <a:lnTo>
                    <a:pt x="63617" y="466639"/>
                  </a:lnTo>
                  <a:lnTo>
                    <a:pt x="79775" y="420957"/>
                  </a:lnTo>
                  <a:lnTo>
                    <a:pt x="97766" y="376258"/>
                  </a:lnTo>
                  <a:lnTo>
                    <a:pt x="117908" y="332823"/>
                  </a:lnTo>
                  <a:lnTo>
                    <a:pt x="140521" y="290935"/>
                  </a:lnTo>
                  <a:lnTo>
                    <a:pt x="165924" y="250873"/>
                  </a:lnTo>
                  <a:lnTo>
                    <a:pt x="194435" y="212920"/>
                  </a:lnTo>
                  <a:lnTo>
                    <a:pt x="226373" y="177356"/>
                  </a:lnTo>
                  <a:lnTo>
                    <a:pt x="265465" y="141506"/>
                  </a:lnTo>
                  <a:lnTo>
                    <a:pt x="307850" y="109728"/>
                  </a:lnTo>
                  <a:lnTo>
                    <a:pt x="353004" y="81816"/>
                  </a:lnTo>
                  <a:lnTo>
                    <a:pt x="400404" y="57569"/>
                  </a:lnTo>
                  <a:lnTo>
                    <a:pt x="449523" y="36783"/>
                  </a:lnTo>
                  <a:lnTo>
                    <a:pt x="499840" y="19255"/>
                  </a:lnTo>
                  <a:lnTo>
                    <a:pt x="550709" y="7425"/>
                  </a:lnTo>
                  <a:lnTo>
                    <a:pt x="601265" y="1045"/>
                  </a:lnTo>
                  <a:lnTo>
                    <a:pt x="637897" y="0"/>
                  </a:lnTo>
                  <a:lnTo>
                    <a:pt x="646991" y="4175"/>
                  </a:lnTo>
                  <a:lnTo>
                    <a:pt x="575972" y="57702"/>
                  </a:lnTo>
                  <a:lnTo>
                    <a:pt x="509962" y="111551"/>
                  </a:lnTo>
                  <a:lnTo>
                    <a:pt x="448786" y="165471"/>
                  </a:lnTo>
                  <a:lnTo>
                    <a:pt x="392275" y="219211"/>
                  </a:lnTo>
                  <a:lnTo>
                    <a:pt x="340254" y="272520"/>
                  </a:lnTo>
                  <a:lnTo>
                    <a:pt x="292553" y="325145"/>
                  </a:lnTo>
                  <a:lnTo>
                    <a:pt x="248998" y="376836"/>
                  </a:lnTo>
                  <a:lnTo>
                    <a:pt x="209417" y="427341"/>
                  </a:lnTo>
                  <a:lnTo>
                    <a:pt x="173639" y="476410"/>
                  </a:lnTo>
                  <a:lnTo>
                    <a:pt x="141491" y="523790"/>
                  </a:lnTo>
                  <a:lnTo>
                    <a:pt x="112800" y="569231"/>
                  </a:lnTo>
                  <a:lnTo>
                    <a:pt x="87394" y="612480"/>
                  </a:lnTo>
                  <a:lnTo>
                    <a:pt x="65101" y="653288"/>
                  </a:lnTo>
                  <a:lnTo>
                    <a:pt x="45749" y="691401"/>
                  </a:lnTo>
                  <a:lnTo>
                    <a:pt x="42834" y="697585"/>
                  </a:lnTo>
                  <a:lnTo>
                    <a:pt x="0" y="697585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3269" y="9529140"/>
              <a:ext cx="366395" cy="497205"/>
            </a:xfrm>
            <a:custGeom>
              <a:avLst/>
              <a:gdLst/>
              <a:ahLst/>
              <a:cxnLst/>
              <a:rect l="l" t="t" r="r" b="b"/>
              <a:pathLst>
                <a:path w="366394" h="497204">
                  <a:moveTo>
                    <a:pt x="0" y="496855"/>
                  </a:moveTo>
                  <a:lnTo>
                    <a:pt x="4499" y="434864"/>
                  </a:lnTo>
                  <a:lnTo>
                    <a:pt x="28796" y="325571"/>
                  </a:lnTo>
                  <a:lnTo>
                    <a:pt x="41903" y="277257"/>
                  </a:lnTo>
                  <a:lnTo>
                    <a:pt x="57682" y="230031"/>
                  </a:lnTo>
                  <a:lnTo>
                    <a:pt x="77256" y="184842"/>
                  </a:lnTo>
                  <a:lnTo>
                    <a:pt x="101743" y="142634"/>
                  </a:lnTo>
                  <a:lnTo>
                    <a:pt x="132267" y="104354"/>
                  </a:lnTo>
                  <a:lnTo>
                    <a:pt x="165857" y="74326"/>
                  </a:lnTo>
                  <a:lnTo>
                    <a:pt x="202297" y="48991"/>
                  </a:lnTo>
                  <a:lnTo>
                    <a:pt x="241585" y="28348"/>
                  </a:lnTo>
                  <a:lnTo>
                    <a:pt x="283723" y="12398"/>
                  </a:lnTo>
                  <a:lnTo>
                    <a:pt x="340450" y="998"/>
                  </a:lnTo>
                  <a:lnTo>
                    <a:pt x="360974" y="0"/>
                  </a:lnTo>
                  <a:lnTo>
                    <a:pt x="366127" y="2240"/>
                  </a:lnTo>
                  <a:lnTo>
                    <a:pt x="177532" y="179029"/>
                  </a:lnTo>
                  <a:lnTo>
                    <a:pt x="66274" y="337997"/>
                  </a:lnTo>
                  <a:lnTo>
                    <a:pt x="13411" y="452740"/>
                  </a:lnTo>
                  <a:lnTo>
                    <a:pt x="0" y="496855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7928" y="8948366"/>
              <a:ext cx="1965325" cy="1337310"/>
            </a:xfrm>
            <a:custGeom>
              <a:avLst/>
              <a:gdLst/>
              <a:ahLst/>
              <a:cxnLst/>
              <a:rect l="l" t="t" r="r" b="b"/>
              <a:pathLst>
                <a:path w="1965325" h="1337309">
                  <a:moveTo>
                    <a:pt x="1647606" y="61228"/>
                  </a:moveTo>
                  <a:lnTo>
                    <a:pt x="1413230" y="9571"/>
                  </a:lnTo>
                  <a:lnTo>
                    <a:pt x="1428809" y="0"/>
                  </a:lnTo>
                  <a:lnTo>
                    <a:pt x="1637493" y="45995"/>
                  </a:lnTo>
                  <a:lnTo>
                    <a:pt x="1647606" y="61228"/>
                  </a:lnTo>
                  <a:close/>
                </a:path>
                <a:path w="1965325" h="1337309">
                  <a:moveTo>
                    <a:pt x="1695461" y="84781"/>
                  </a:moveTo>
                  <a:lnTo>
                    <a:pt x="1359913" y="10824"/>
                  </a:lnTo>
                  <a:lnTo>
                    <a:pt x="1375164" y="1181"/>
                  </a:lnTo>
                  <a:lnTo>
                    <a:pt x="1685676" y="69619"/>
                  </a:lnTo>
                  <a:lnTo>
                    <a:pt x="1695461" y="84781"/>
                  </a:lnTo>
                  <a:close/>
                </a:path>
                <a:path w="1965325" h="1337309">
                  <a:moveTo>
                    <a:pt x="1729630" y="105317"/>
                  </a:moveTo>
                  <a:lnTo>
                    <a:pt x="1320280" y="15094"/>
                  </a:lnTo>
                  <a:lnTo>
                    <a:pt x="1335205" y="5378"/>
                  </a:lnTo>
                  <a:lnTo>
                    <a:pt x="1720171" y="90227"/>
                  </a:lnTo>
                  <a:lnTo>
                    <a:pt x="1729630" y="105317"/>
                  </a:lnTo>
                  <a:close/>
                </a:path>
                <a:path w="1965325" h="1337309">
                  <a:moveTo>
                    <a:pt x="1750897" y="123009"/>
                  </a:moveTo>
                  <a:lnTo>
                    <a:pt x="1293548" y="22207"/>
                  </a:lnTo>
                  <a:lnTo>
                    <a:pt x="1308212" y="12434"/>
                  </a:lnTo>
                  <a:lnTo>
                    <a:pt x="1741699" y="107977"/>
                  </a:lnTo>
                  <a:lnTo>
                    <a:pt x="1750897" y="123009"/>
                  </a:lnTo>
                  <a:close/>
                </a:path>
                <a:path w="1965325" h="1337309">
                  <a:moveTo>
                    <a:pt x="1771613" y="140580"/>
                  </a:moveTo>
                  <a:lnTo>
                    <a:pt x="1267368" y="29441"/>
                  </a:lnTo>
                  <a:lnTo>
                    <a:pt x="1281756" y="19607"/>
                  </a:lnTo>
                  <a:lnTo>
                    <a:pt x="1762691" y="125608"/>
                  </a:lnTo>
                  <a:lnTo>
                    <a:pt x="1771613" y="140580"/>
                  </a:lnTo>
                  <a:close/>
                </a:path>
                <a:path w="1965325" h="1337309">
                  <a:moveTo>
                    <a:pt x="1791722" y="158017"/>
                  </a:moveTo>
                  <a:lnTo>
                    <a:pt x="1241794" y="36809"/>
                  </a:lnTo>
                  <a:lnTo>
                    <a:pt x="1255865" y="26906"/>
                  </a:lnTo>
                  <a:lnTo>
                    <a:pt x="1783117" y="143115"/>
                  </a:lnTo>
                  <a:lnTo>
                    <a:pt x="1791722" y="158017"/>
                  </a:lnTo>
                  <a:close/>
                </a:path>
                <a:path w="1965325" h="1337309">
                  <a:moveTo>
                    <a:pt x="1811168" y="175307"/>
                  </a:moveTo>
                  <a:lnTo>
                    <a:pt x="1216883" y="44324"/>
                  </a:lnTo>
                  <a:lnTo>
                    <a:pt x="1230622" y="34347"/>
                  </a:lnTo>
                  <a:lnTo>
                    <a:pt x="1802895" y="160479"/>
                  </a:lnTo>
                  <a:lnTo>
                    <a:pt x="1811168" y="175307"/>
                  </a:lnTo>
                  <a:close/>
                </a:path>
                <a:path w="1965325" h="1337309">
                  <a:moveTo>
                    <a:pt x="1837609" y="207145"/>
                  </a:moveTo>
                  <a:lnTo>
                    <a:pt x="1179511" y="62096"/>
                  </a:lnTo>
                  <a:lnTo>
                    <a:pt x="1192688" y="51996"/>
                  </a:lnTo>
                  <a:lnTo>
                    <a:pt x="1206056" y="41937"/>
                  </a:lnTo>
                  <a:lnTo>
                    <a:pt x="1821996" y="177694"/>
                  </a:lnTo>
                  <a:lnTo>
                    <a:pt x="1829898" y="192440"/>
                  </a:lnTo>
                  <a:lnTo>
                    <a:pt x="1837609" y="207145"/>
                  </a:lnTo>
                  <a:close/>
                </a:path>
                <a:path w="1965325" h="1337309">
                  <a:moveTo>
                    <a:pt x="1862272" y="238590"/>
                  </a:moveTo>
                  <a:lnTo>
                    <a:pt x="1143915" y="80260"/>
                  </a:lnTo>
                  <a:lnTo>
                    <a:pt x="1156479" y="70025"/>
                  </a:lnTo>
                  <a:lnTo>
                    <a:pt x="1169260" y="59837"/>
                  </a:lnTo>
                  <a:lnTo>
                    <a:pt x="1847861" y="209404"/>
                  </a:lnTo>
                  <a:lnTo>
                    <a:pt x="1855175" y="224021"/>
                  </a:lnTo>
                  <a:lnTo>
                    <a:pt x="1862272" y="238590"/>
                  </a:lnTo>
                  <a:close/>
                </a:path>
                <a:path w="1965325" h="1337309">
                  <a:moveTo>
                    <a:pt x="1891186" y="283977"/>
                  </a:moveTo>
                  <a:lnTo>
                    <a:pt x="1098603" y="109288"/>
                  </a:lnTo>
                  <a:lnTo>
                    <a:pt x="1110267" y="98854"/>
                  </a:lnTo>
                  <a:lnTo>
                    <a:pt x="1122170" y="88472"/>
                  </a:lnTo>
                  <a:lnTo>
                    <a:pt x="1134301" y="78141"/>
                  </a:lnTo>
                  <a:lnTo>
                    <a:pt x="1871887" y="240709"/>
                  </a:lnTo>
                  <a:lnTo>
                    <a:pt x="1878551" y="255183"/>
                  </a:lnTo>
                  <a:lnTo>
                    <a:pt x="1884988" y="269607"/>
                  </a:lnTo>
                  <a:lnTo>
                    <a:pt x="1891186" y="283977"/>
                  </a:lnTo>
                  <a:close/>
                </a:path>
                <a:path w="1965325" h="1337309">
                  <a:moveTo>
                    <a:pt x="1930356" y="370640"/>
                  </a:moveTo>
                  <a:lnTo>
                    <a:pt x="1026630" y="171453"/>
                  </a:lnTo>
                  <a:lnTo>
                    <a:pt x="1036524" y="160629"/>
                  </a:lnTo>
                  <a:lnTo>
                    <a:pt x="1046685" y="149864"/>
                  </a:lnTo>
                  <a:lnTo>
                    <a:pt x="1057106" y="139156"/>
                  </a:lnTo>
                  <a:lnTo>
                    <a:pt x="1067785" y="128505"/>
                  </a:lnTo>
                  <a:lnTo>
                    <a:pt x="1078723" y="117911"/>
                  </a:lnTo>
                  <a:lnTo>
                    <a:pt x="1089910" y="107372"/>
                  </a:lnTo>
                  <a:lnTo>
                    <a:pt x="1899878" y="285893"/>
                  </a:lnTo>
                  <a:lnTo>
                    <a:pt x="1916282" y="328523"/>
                  </a:lnTo>
                  <a:lnTo>
                    <a:pt x="1930356" y="370640"/>
                  </a:lnTo>
                  <a:close/>
                </a:path>
                <a:path w="1965325" h="1337309">
                  <a:moveTo>
                    <a:pt x="1794685" y="951963"/>
                  </a:moveTo>
                  <a:lnTo>
                    <a:pt x="905314" y="755941"/>
                  </a:lnTo>
                  <a:lnTo>
                    <a:pt x="892863" y="714182"/>
                  </a:lnTo>
                  <a:lnTo>
                    <a:pt x="882930" y="672979"/>
                  </a:lnTo>
                  <a:lnTo>
                    <a:pt x="875618" y="632352"/>
                  </a:lnTo>
                  <a:lnTo>
                    <a:pt x="871012" y="592323"/>
                  </a:lnTo>
                  <a:lnTo>
                    <a:pt x="869179" y="552904"/>
                  </a:lnTo>
                  <a:lnTo>
                    <a:pt x="869194" y="539903"/>
                  </a:lnTo>
                  <a:lnTo>
                    <a:pt x="871140" y="501317"/>
                  </a:lnTo>
                  <a:lnTo>
                    <a:pt x="875963" y="463366"/>
                  </a:lnTo>
                  <a:lnTo>
                    <a:pt x="883680" y="426052"/>
                  </a:lnTo>
                  <a:lnTo>
                    <a:pt x="886897" y="413756"/>
                  </a:lnTo>
                  <a:lnTo>
                    <a:pt x="893169" y="389129"/>
                  </a:lnTo>
                  <a:lnTo>
                    <a:pt x="905709" y="352879"/>
                  </a:lnTo>
                  <a:lnTo>
                    <a:pt x="921117" y="317260"/>
                  </a:lnTo>
                  <a:lnTo>
                    <a:pt x="939351" y="282265"/>
                  </a:lnTo>
                  <a:lnTo>
                    <a:pt x="960357" y="247880"/>
                  </a:lnTo>
                  <a:lnTo>
                    <a:pt x="984071" y="214092"/>
                  </a:lnTo>
                  <a:lnTo>
                    <a:pt x="1010405" y="180882"/>
                  </a:lnTo>
                  <a:lnTo>
                    <a:pt x="1019746" y="169936"/>
                  </a:lnTo>
                  <a:lnTo>
                    <a:pt x="1937240" y="372157"/>
                  </a:lnTo>
                  <a:lnTo>
                    <a:pt x="1948023" y="413548"/>
                  </a:lnTo>
                  <a:lnTo>
                    <a:pt x="1956213" y="454368"/>
                  </a:lnTo>
                  <a:lnTo>
                    <a:pt x="1961726" y="494597"/>
                  </a:lnTo>
                  <a:lnTo>
                    <a:pt x="1964487" y="534220"/>
                  </a:lnTo>
                  <a:lnTo>
                    <a:pt x="1964784" y="547290"/>
                  </a:lnTo>
                  <a:lnTo>
                    <a:pt x="1964768" y="560292"/>
                  </a:lnTo>
                  <a:lnTo>
                    <a:pt x="1962815" y="598876"/>
                  </a:lnTo>
                  <a:lnTo>
                    <a:pt x="1955252" y="649228"/>
                  </a:lnTo>
                  <a:lnTo>
                    <a:pt x="1952999" y="661736"/>
                  </a:lnTo>
                  <a:lnTo>
                    <a:pt x="1944313" y="698836"/>
                  </a:lnTo>
                  <a:lnTo>
                    <a:pt x="1932734" y="735299"/>
                  </a:lnTo>
                  <a:lnTo>
                    <a:pt x="1918279" y="771127"/>
                  </a:lnTo>
                  <a:lnTo>
                    <a:pt x="1900983" y="806329"/>
                  </a:lnTo>
                  <a:lnTo>
                    <a:pt x="1880891" y="840915"/>
                  </a:lnTo>
                  <a:lnTo>
                    <a:pt x="1858070" y="874900"/>
                  </a:lnTo>
                  <a:lnTo>
                    <a:pt x="1832603" y="908301"/>
                  </a:lnTo>
                  <a:lnTo>
                    <a:pt x="1804579" y="941139"/>
                  </a:lnTo>
                  <a:lnTo>
                    <a:pt x="1794685" y="951963"/>
                  </a:lnTo>
                  <a:close/>
                </a:path>
                <a:path w="1965325" h="1337309">
                  <a:moveTo>
                    <a:pt x="0" y="1336694"/>
                  </a:moveTo>
                  <a:lnTo>
                    <a:pt x="16886" y="1288396"/>
                  </a:lnTo>
                  <a:lnTo>
                    <a:pt x="35295" y="1240434"/>
                  </a:lnTo>
                  <a:lnTo>
                    <a:pt x="55438" y="1192855"/>
                  </a:lnTo>
                  <a:lnTo>
                    <a:pt x="77517" y="1145702"/>
                  </a:lnTo>
                  <a:lnTo>
                    <a:pt x="101739" y="1099021"/>
                  </a:lnTo>
                  <a:lnTo>
                    <a:pt x="125573" y="1065260"/>
                  </a:lnTo>
                  <a:lnTo>
                    <a:pt x="154692" y="1019659"/>
                  </a:lnTo>
                  <a:lnTo>
                    <a:pt x="183832" y="987067"/>
                  </a:lnTo>
                  <a:lnTo>
                    <a:pt x="218664" y="942725"/>
                  </a:lnTo>
                  <a:lnTo>
                    <a:pt x="253786" y="911451"/>
                  </a:lnTo>
                  <a:lnTo>
                    <a:pt x="291557" y="880762"/>
                  </a:lnTo>
                  <a:lnTo>
                    <a:pt x="331750" y="850606"/>
                  </a:lnTo>
                  <a:lnTo>
                    <a:pt x="374136" y="820934"/>
                  </a:lnTo>
                  <a:lnTo>
                    <a:pt x="418487" y="791695"/>
                  </a:lnTo>
                  <a:lnTo>
                    <a:pt x="461843" y="775241"/>
                  </a:lnTo>
                  <a:lnTo>
                    <a:pt x="506710" y="759120"/>
                  </a:lnTo>
                  <a:lnTo>
                    <a:pt x="555592" y="730879"/>
                  </a:lnTo>
                  <a:lnTo>
                    <a:pt x="602795" y="715274"/>
                  </a:lnTo>
                  <a:lnTo>
                    <a:pt x="659396" y="701739"/>
                  </a:lnTo>
                  <a:lnTo>
                    <a:pt x="719184" y="688907"/>
                  </a:lnTo>
                  <a:lnTo>
                    <a:pt x="770024" y="687108"/>
                  </a:lnTo>
                  <a:lnTo>
                    <a:pt x="809988" y="695916"/>
                  </a:lnTo>
                  <a:lnTo>
                    <a:pt x="330071" y="1136342"/>
                  </a:lnTo>
                  <a:lnTo>
                    <a:pt x="190895" y="1326749"/>
                  </a:lnTo>
                  <a:lnTo>
                    <a:pt x="0" y="1336694"/>
                  </a:lnTo>
                  <a:close/>
                </a:path>
                <a:path w="1965325" h="1337309">
                  <a:moveTo>
                    <a:pt x="522891" y="1334898"/>
                  </a:moveTo>
                  <a:lnTo>
                    <a:pt x="692885" y="1112270"/>
                  </a:lnTo>
                  <a:lnTo>
                    <a:pt x="839805" y="819531"/>
                  </a:lnTo>
                  <a:lnTo>
                    <a:pt x="877845" y="710872"/>
                  </a:lnTo>
                  <a:lnTo>
                    <a:pt x="875674" y="762413"/>
                  </a:lnTo>
                  <a:lnTo>
                    <a:pt x="869758" y="813128"/>
                  </a:lnTo>
                  <a:lnTo>
                    <a:pt x="858102" y="875583"/>
                  </a:lnTo>
                  <a:lnTo>
                    <a:pt x="846909" y="925136"/>
                  </a:lnTo>
                  <a:lnTo>
                    <a:pt x="834185" y="974350"/>
                  </a:lnTo>
                  <a:lnTo>
                    <a:pt x="807168" y="1072434"/>
                  </a:lnTo>
                  <a:lnTo>
                    <a:pt x="793361" y="1121410"/>
                  </a:lnTo>
                  <a:lnTo>
                    <a:pt x="779044" y="1170274"/>
                  </a:lnTo>
                  <a:lnTo>
                    <a:pt x="764017" y="1218981"/>
                  </a:lnTo>
                  <a:lnTo>
                    <a:pt x="748077" y="1267487"/>
                  </a:lnTo>
                  <a:lnTo>
                    <a:pt x="731025" y="1315748"/>
                  </a:lnTo>
                  <a:lnTo>
                    <a:pt x="725054" y="1327437"/>
                  </a:lnTo>
                  <a:lnTo>
                    <a:pt x="522891" y="1334898"/>
                  </a:lnTo>
                  <a:close/>
                </a:path>
                <a:path w="1965325" h="1337309">
                  <a:moveTo>
                    <a:pt x="1732607" y="1003305"/>
                  </a:moveTo>
                  <a:lnTo>
                    <a:pt x="940057" y="828623"/>
                  </a:lnTo>
                  <a:lnTo>
                    <a:pt x="922908" y="785828"/>
                  </a:lnTo>
                  <a:lnTo>
                    <a:pt x="912742" y="757578"/>
                  </a:lnTo>
                  <a:lnTo>
                    <a:pt x="1787257" y="950326"/>
                  </a:lnTo>
                  <a:lnTo>
                    <a:pt x="1755220" y="982279"/>
                  </a:lnTo>
                  <a:lnTo>
                    <a:pt x="1732607" y="1003305"/>
                  </a:lnTo>
                  <a:close/>
                </a:path>
                <a:path w="1965325" h="1337309">
                  <a:moveTo>
                    <a:pt x="1687294" y="1032332"/>
                  </a:moveTo>
                  <a:lnTo>
                    <a:pt x="968969" y="874009"/>
                  </a:lnTo>
                  <a:lnTo>
                    <a:pt x="962089" y="859488"/>
                  </a:lnTo>
                  <a:lnTo>
                    <a:pt x="955424" y="845014"/>
                  </a:lnTo>
                  <a:lnTo>
                    <a:pt x="948988" y="830591"/>
                  </a:lnTo>
                  <a:lnTo>
                    <a:pt x="1723676" y="1001337"/>
                  </a:lnTo>
                  <a:lnTo>
                    <a:pt x="1711772" y="1011718"/>
                  </a:lnTo>
                  <a:lnTo>
                    <a:pt x="1699642" y="1022049"/>
                  </a:lnTo>
                  <a:lnTo>
                    <a:pt x="1687294" y="1032332"/>
                  </a:lnTo>
                  <a:close/>
                </a:path>
                <a:path w="1965325" h="1337309">
                  <a:moveTo>
                    <a:pt x="1651699" y="1050497"/>
                  </a:moveTo>
                  <a:lnTo>
                    <a:pt x="993630" y="905454"/>
                  </a:lnTo>
                  <a:lnTo>
                    <a:pt x="986113" y="890793"/>
                  </a:lnTo>
                  <a:lnTo>
                    <a:pt x="978799" y="876176"/>
                  </a:lnTo>
                  <a:lnTo>
                    <a:pt x="1677464" y="1030166"/>
                  </a:lnTo>
                  <a:lnTo>
                    <a:pt x="1664684" y="1040354"/>
                  </a:lnTo>
                  <a:lnTo>
                    <a:pt x="1651699" y="1050497"/>
                  </a:lnTo>
                  <a:close/>
                </a:path>
                <a:path w="1965325" h="1337309">
                  <a:moveTo>
                    <a:pt x="1627887" y="1058253"/>
                  </a:moveTo>
                  <a:lnTo>
                    <a:pt x="1011974" y="922503"/>
                  </a:lnTo>
                  <a:lnTo>
                    <a:pt x="1004073" y="907756"/>
                  </a:lnTo>
                  <a:lnTo>
                    <a:pt x="1641256" y="1048195"/>
                  </a:lnTo>
                  <a:lnTo>
                    <a:pt x="1627887" y="1058253"/>
                  </a:lnTo>
                  <a:close/>
                </a:path>
                <a:path w="1965325" h="1337309">
                  <a:moveTo>
                    <a:pt x="1589416" y="1075784"/>
                  </a:moveTo>
                  <a:lnTo>
                    <a:pt x="1039512" y="954582"/>
                  </a:lnTo>
                  <a:lnTo>
                    <a:pt x="1031074" y="939717"/>
                  </a:lnTo>
                  <a:lnTo>
                    <a:pt x="1022801" y="924889"/>
                  </a:lnTo>
                  <a:lnTo>
                    <a:pt x="1617060" y="1055867"/>
                  </a:lnTo>
                  <a:lnTo>
                    <a:pt x="1603321" y="1065843"/>
                  </a:lnTo>
                  <a:lnTo>
                    <a:pt x="1589416" y="1075784"/>
                  </a:lnTo>
                  <a:close/>
                </a:path>
                <a:path w="1965325" h="1337309">
                  <a:moveTo>
                    <a:pt x="1563843" y="1083152"/>
                  </a:moveTo>
                  <a:lnTo>
                    <a:pt x="1059618" y="972018"/>
                  </a:lnTo>
                  <a:lnTo>
                    <a:pt x="1050849" y="957080"/>
                  </a:lnTo>
                  <a:lnTo>
                    <a:pt x="1578079" y="1073285"/>
                  </a:lnTo>
                  <a:lnTo>
                    <a:pt x="1563843" y="1083152"/>
                  </a:lnTo>
                  <a:close/>
                </a:path>
                <a:path w="1965325" h="1337309">
                  <a:moveTo>
                    <a:pt x="1537662" y="1090386"/>
                  </a:moveTo>
                  <a:lnTo>
                    <a:pt x="1080332" y="989588"/>
                  </a:lnTo>
                  <a:lnTo>
                    <a:pt x="1071273" y="974587"/>
                  </a:lnTo>
                  <a:lnTo>
                    <a:pt x="1552188" y="1080583"/>
                  </a:lnTo>
                  <a:lnTo>
                    <a:pt x="1537662" y="1090386"/>
                  </a:lnTo>
                  <a:close/>
                </a:path>
                <a:path w="1965325" h="1337309">
                  <a:moveTo>
                    <a:pt x="1498738" y="1094812"/>
                  </a:moveTo>
                  <a:lnTo>
                    <a:pt x="1113788" y="1009967"/>
                  </a:lnTo>
                  <a:lnTo>
                    <a:pt x="1104330" y="994878"/>
                  </a:lnTo>
                  <a:lnTo>
                    <a:pt x="1513663" y="1085097"/>
                  </a:lnTo>
                  <a:lnTo>
                    <a:pt x="1498738" y="1094812"/>
                  </a:lnTo>
                  <a:close/>
                </a:path>
                <a:path w="1965325" h="1337309">
                  <a:moveTo>
                    <a:pt x="1471297" y="1101769"/>
                  </a:moveTo>
                  <a:lnTo>
                    <a:pt x="1135763" y="1027815"/>
                  </a:lnTo>
                  <a:lnTo>
                    <a:pt x="1126088" y="1012678"/>
                  </a:lnTo>
                  <a:lnTo>
                    <a:pt x="1486439" y="1092101"/>
                  </a:lnTo>
                  <a:lnTo>
                    <a:pt x="1471297" y="1101769"/>
                  </a:lnTo>
                  <a:close/>
                </a:path>
                <a:path w="1965325" h="1337309">
                  <a:moveTo>
                    <a:pt x="1417979" y="1103022"/>
                  </a:moveTo>
                  <a:lnTo>
                    <a:pt x="1183613" y="1051366"/>
                  </a:lnTo>
                  <a:lnTo>
                    <a:pt x="1173579" y="1036150"/>
                  </a:lnTo>
                  <a:lnTo>
                    <a:pt x="1433480" y="1093434"/>
                  </a:lnTo>
                  <a:lnTo>
                    <a:pt x="1417979" y="1103022"/>
                  </a:lnTo>
                  <a:close/>
                </a:path>
                <a:path w="1965325" h="1337309">
                  <a:moveTo>
                    <a:pt x="1350484" y="1101150"/>
                  </a:moveTo>
                  <a:lnTo>
                    <a:pt x="1245641" y="1078043"/>
                  </a:lnTo>
                  <a:lnTo>
                    <a:pt x="1235325" y="1062764"/>
                  </a:lnTo>
                  <a:lnTo>
                    <a:pt x="1366268" y="1091624"/>
                  </a:lnTo>
                  <a:lnTo>
                    <a:pt x="1350484" y="1101150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109741" y="6665197"/>
            <a:ext cx="2654300" cy="3622040"/>
          </a:xfrm>
          <a:custGeom>
            <a:avLst/>
            <a:gdLst/>
            <a:ahLst/>
            <a:cxnLst/>
            <a:rect l="l" t="t" r="r" b="b"/>
            <a:pathLst>
              <a:path w="2654300" h="3622040">
                <a:moveTo>
                  <a:pt x="824723" y="732684"/>
                </a:moveTo>
                <a:lnTo>
                  <a:pt x="775346" y="769795"/>
                </a:lnTo>
                <a:lnTo>
                  <a:pt x="769403" y="758375"/>
                </a:lnTo>
                <a:lnTo>
                  <a:pt x="760742" y="748998"/>
                </a:lnTo>
                <a:lnTo>
                  <a:pt x="715096" y="687982"/>
                </a:lnTo>
                <a:lnTo>
                  <a:pt x="687619" y="645085"/>
                </a:lnTo>
                <a:lnTo>
                  <a:pt x="654031" y="590893"/>
                </a:lnTo>
                <a:lnTo>
                  <a:pt x="629248" y="545972"/>
                </a:lnTo>
                <a:lnTo>
                  <a:pt x="605291" y="500429"/>
                </a:lnTo>
                <a:lnTo>
                  <a:pt x="583746" y="453074"/>
                </a:lnTo>
                <a:lnTo>
                  <a:pt x="563705" y="404587"/>
                </a:lnTo>
                <a:lnTo>
                  <a:pt x="537203" y="345071"/>
                </a:lnTo>
                <a:lnTo>
                  <a:pt x="519161" y="295081"/>
                </a:lnTo>
                <a:lnTo>
                  <a:pt x="501615" y="244721"/>
                </a:lnTo>
                <a:lnTo>
                  <a:pt x="491856" y="204394"/>
                </a:lnTo>
                <a:lnTo>
                  <a:pt x="475315" y="137390"/>
                </a:lnTo>
                <a:lnTo>
                  <a:pt x="469332" y="78338"/>
                </a:lnTo>
                <a:lnTo>
                  <a:pt x="469484" y="30562"/>
                </a:lnTo>
                <a:lnTo>
                  <a:pt x="478979" y="7538"/>
                </a:lnTo>
                <a:lnTo>
                  <a:pt x="489009" y="0"/>
                </a:lnTo>
                <a:lnTo>
                  <a:pt x="492306" y="13409"/>
                </a:lnTo>
                <a:lnTo>
                  <a:pt x="493536" y="28372"/>
                </a:lnTo>
                <a:lnTo>
                  <a:pt x="501001" y="54535"/>
                </a:lnTo>
                <a:lnTo>
                  <a:pt x="511530" y="94283"/>
                </a:lnTo>
                <a:lnTo>
                  <a:pt x="514464" y="123853"/>
                </a:lnTo>
                <a:lnTo>
                  <a:pt x="532816" y="173608"/>
                </a:lnTo>
                <a:lnTo>
                  <a:pt x="543815" y="213003"/>
                </a:lnTo>
                <a:lnTo>
                  <a:pt x="562845" y="262249"/>
                </a:lnTo>
                <a:lnTo>
                  <a:pt x="582395" y="311104"/>
                </a:lnTo>
                <a:lnTo>
                  <a:pt x="602587" y="359476"/>
                </a:lnTo>
                <a:lnTo>
                  <a:pt x="623543" y="407275"/>
                </a:lnTo>
                <a:lnTo>
                  <a:pt x="645383" y="454409"/>
                </a:lnTo>
                <a:lnTo>
                  <a:pt x="668228" y="500787"/>
                </a:lnTo>
                <a:lnTo>
                  <a:pt x="699832" y="556470"/>
                </a:lnTo>
                <a:lnTo>
                  <a:pt x="741326" y="620606"/>
                </a:lnTo>
                <a:lnTo>
                  <a:pt x="778672" y="671972"/>
                </a:lnTo>
                <a:lnTo>
                  <a:pt x="816902" y="722675"/>
                </a:lnTo>
                <a:lnTo>
                  <a:pt x="824723" y="732684"/>
                </a:lnTo>
                <a:close/>
              </a:path>
              <a:path w="2654300" h="3622040">
                <a:moveTo>
                  <a:pt x="1771910" y="1943129"/>
                </a:moveTo>
                <a:lnTo>
                  <a:pt x="1718606" y="1983193"/>
                </a:lnTo>
                <a:lnTo>
                  <a:pt x="1709994" y="1957890"/>
                </a:lnTo>
                <a:lnTo>
                  <a:pt x="1692580" y="1923318"/>
                </a:lnTo>
                <a:lnTo>
                  <a:pt x="1675895" y="1888196"/>
                </a:lnTo>
                <a:lnTo>
                  <a:pt x="1628030" y="1797074"/>
                </a:lnTo>
                <a:lnTo>
                  <a:pt x="1603768" y="1751761"/>
                </a:lnTo>
                <a:lnTo>
                  <a:pt x="1571180" y="1696818"/>
                </a:lnTo>
                <a:lnTo>
                  <a:pt x="1552801" y="1662970"/>
                </a:lnTo>
                <a:lnTo>
                  <a:pt x="1525658" y="1619822"/>
                </a:lnTo>
                <a:lnTo>
                  <a:pt x="1497771" y="1577233"/>
                </a:lnTo>
                <a:lnTo>
                  <a:pt x="1476784" y="1545345"/>
                </a:lnTo>
                <a:lnTo>
                  <a:pt x="1439817" y="1493693"/>
                </a:lnTo>
                <a:lnTo>
                  <a:pt x="1417287" y="1462966"/>
                </a:lnTo>
                <a:lnTo>
                  <a:pt x="1379043" y="1412274"/>
                </a:lnTo>
                <a:lnTo>
                  <a:pt x="1347630" y="1372335"/>
                </a:lnTo>
                <a:lnTo>
                  <a:pt x="1315550" y="1332897"/>
                </a:lnTo>
                <a:lnTo>
                  <a:pt x="1275187" y="1283798"/>
                </a:lnTo>
                <a:lnTo>
                  <a:pt x="1241813" y="1245333"/>
                </a:lnTo>
                <a:lnTo>
                  <a:pt x="1215442" y="1217492"/>
                </a:lnTo>
                <a:lnTo>
                  <a:pt x="1180825" y="1179961"/>
                </a:lnTo>
                <a:lnTo>
                  <a:pt x="1145607" y="1142883"/>
                </a:lnTo>
                <a:lnTo>
                  <a:pt x="1117429" y="1116399"/>
                </a:lnTo>
                <a:lnTo>
                  <a:pt x="1096090" y="1100663"/>
                </a:lnTo>
                <a:lnTo>
                  <a:pt x="1070421" y="1088182"/>
                </a:lnTo>
                <a:lnTo>
                  <a:pt x="1032044" y="1069365"/>
                </a:lnTo>
                <a:lnTo>
                  <a:pt x="987842" y="1054925"/>
                </a:lnTo>
                <a:lnTo>
                  <a:pt x="929438" y="1035273"/>
                </a:lnTo>
                <a:lnTo>
                  <a:pt x="856085" y="1010969"/>
                </a:lnTo>
                <a:lnTo>
                  <a:pt x="759144" y="988507"/>
                </a:lnTo>
                <a:lnTo>
                  <a:pt x="713547" y="975116"/>
                </a:lnTo>
                <a:lnTo>
                  <a:pt x="681458" y="967460"/>
                </a:lnTo>
                <a:lnTo>
                  <a:pt x="625075" y="946289"/>
                </a:lnTo>
                <a:lnTo>
                  <a:pt x="577691" y="934241"/>
                </a:lnTo>
                <a:lnTo>
                  <a:pt x="524074" y="910991"/>
                </a:lnTo>
                <a:lnTo>
                  <a:pt x="479514" y="896821"/>
                </a:lnTo>
                <a:lnTo>
                  <a:pt x="428778" y="871405"/>
                </a:lnTo>
                <a:lnTo>
                  <a:pt x="379527" y="844874"/>
                </a:lnTo>
                <a:lnTo>
                  <a:pt x="339418" y="827357"/>
                </a:lnTo>
                <a:lnTo>
                  <a:pt x="293221" y="798530"/>
                </a:lnTo>
                <a:lnTo>
                  <a:pt x="248595" y="768523"/>
                </a:lnTo>
                <a:lnTo>
                  <a:pt x="213199" y="747465"/>
                </a:lnTo>
                <a:lnTo>
                  <a:pt x="171801" y="715031"/>
                </a:lnTo>
                <a:lnTo>
                  <a:pt x="132060" y="681351"/>
                </a:lnTo>
                <a:lnTo>
                  <a:pt x="93118" y="647071"/>
                </a:lnTo>
                <a:lnTo>
                  <a:pt x="42388" y="589876"/>
                </a:lnTo>
                <a:lnTo>
                  <a:pt x="11110" y="549837"/>
                </a:lnTo>
                <a:lnTo>
                  <a:pt x="0" y="526413"/>
                </a:lnTo>
                <a:lnTo>
                  <a:pt x="1643" y="509290"/>
                </a:lnTo>
                <a:lnTo>
                  <a:pt x="26640" y="490502"/>
                </a:lnTo>
                <a:lnTo>
                  <a:pt x="43671" y="493589"/>
                </a:lnTo>
                <a:lnTo>
                  <a:pt x="118894" y="516488"/>
                </a:lnTo>
                <a:lnTo>
                  <a:pt x="183686" y="531339"/>
                </a:lnTo>
                <a:lnTo>
                  <a:pt x="199220" y="535550"/>
                </a:lnTo>
                <a:lnTo>
                  <a:pt x="130100" y="587501"/>
                </a:lnTo>
                <a:lnTo>
                  <a:pt x="147191" y="606430"/>
                </a:lnTo>
                <a:lnTo>
                  <a:pt x="178488" y="630568"/>
                </a:lnTo>
                <a:lnTo>
                  <a:pt x="228572" y="672362"/>
                </a:lnTo>
                <a:lnTo>
                  <a:pt x="271498" y="703647"/>
                </a:lnTo>
                <a:lnTo>
                  <a:pt x="314717" y="734712"/>
                </a:lnTo>
                <a:lnTo>
                  <a:pt x="351793" y="754508"/>
                </a:lnTo>
                <a:lnTo>
                  <a:pt x="398007" y="783322"/>
                </a:lnTo>
                <a:lnTo>
                  <a:pt x="438122" y="800833"/>
                </a:lnTo>
                <a:lnTo>
                  <a:pt x="487420" y="827329"/>
                </a:lnTo>
                <a:lnTo>
                  <a:pt x="530662" y="842490"/>
                </a:lnTo>
                <a:lnTo>
                  <a:pt x="575501" y="856451"/>
                </a:lnTo>
                <a:lnTo>
                  <a:pt x="629589" y="879347"/>
                </a:lnTo>
                <a:lnTo>
                  <a:pt x="673135" y="894280"/>
                </a:lnTo>
                <a:lnTo>
                  <a:pt x="734865" y="911432"/>
                </a:lnTo>
                <a:lnTo>
                  <a:pt x="800876" y="925367"/>
                </a:lnTo>
                <a:lnTo>
                  <a:pt x="872524" y="950952"/>
                </a:lnTo>
                <a:lnTo>
                  <a:pt x="920643" y="962447"/>
                </a:lnTo>
                <a:lnTo>
                  <a:pt x="937784" y="964431"/>
                </a:lnTo>
                <a:lnTo>
                  <a:pt x="938426" y="964969"/>
                </a:lnTo>
                <a:lnTo>
                  <a:pt x="994937" y="922495"/>
                </a:lnTo>
                <a:lnTo>
                  <a:pt x="1004534" y="931169"/>
                </a:lnTo>
                <a:lnTo>
                  <a:pt x="1033577" y="957002"/>
                </a:lnTo>
                <a:lnTo>
                  <a:pt x="1073346" y="990660"/>
                </a:lnTo>
                <a:lnTo>
                  <a:pt x="1111731" y="1025359"/>
                </a:lnTo>
                <a:lnTo>
                  <a:pt x="1141391" y="1050728"/>
                </a:lnTo>
                <a:lnTo>
                  <a:pt x="1177877" y="1086854"/>
                </a:lnTo>
                <a:lnTo>
                  <a:pt x="1206219" y="1113213"/>
                </a:lnTo>
                <a:lnTo>
                  <a:pt x="1241968" y="1149893"/>
                </a:lnTo>
                <a:lnTo>
                  <a:pt x="1304230" y="1214308"/>
                </a:lnTo>
                <a:lnTo>
                  <a:pt x="1355876" y="1175490"/>
                </a:lnTo>
                <a:lnTo>
                  <a:pt x="1376308" y="1223683"/>
                </a:lnTo>
                <a:lnTo>
                  <a:pt x="1393587" y="1258357"/>
                </a:lnTo>
                <a:lnTo>
                  <a:pt x="1407075" y="1279994"/>
                </a:lnTo>
                <a:lnTo>
                  <a:pt x="1501963" y="1208676"/>
                </a:lnTo>
                <a:lnTo>
                  <a:pt x="1486735" y="1251896"/>
                </a:lnTo>
                <a:lnTo>
                  <a:pt x="1473686" y="1325252"/>
                </a:lnTo>
                <a:lnTo>
                  <a:pt x="1465489" y="1347301"/>
                </a:lnTo>
                <a:lnTo>
                  <a:pt x="1462222" y="1365643"/>
                </a:lnTo>
                <a:lnTo>
                  <a:pt x="1498453" y="1449622"/>
                </a:lnTo>
                <a:lnTo>
                  <a:pt x="1529399" y="1505800"/>
                </a:lnTo>
                <a:lnTo>
                  <a:pt x="1555634" y="1549630"/>
                </a:lnTo>
                <a:lnTo>
                  <a:pt x="1583570" y="1592182"/>
                </a:lnTo>
                <a:lnTo>
                  <a:pt x="1610250" y="1635678"/>
                </a:lnTo>
                <a:lnTo>
                  <a:pt x="1635828" y="1680002"/>
                </a:lnTo>
                <a:lnTo>
                  <a:pt x="1660456" y="1725041"/>
                </a:lnTo>
                <a:lnTo>
                  <a:pt x="1691916" y="1780832"/>
                </a:lnTo>
                <a:lnTo>
                  <a:pt x="1715101" y="1826955"/>
                </a:lnTo>
                <a:lnTo>
                  <a:pt x="1737794" y="1873448"/>
                </a:lnTo>
                <a:lnTo>
                  <a:pt x="1761488" y="1919187"/>
                </a:lnTo>
                <a:lnTo>
                  <a:pt x="1771910" y="1943129"/>
                </a:lnTo>
                <a:close/>
              </a:path>
              <a:path w="2654300" h="3622040">
                <a:moveTo>
                  <a:pt x="994937" y="922495"/>
                </a:moveTo>
                <a:lnTo>
                  <a:pt x="938960" y="964567"/>
                </a:lnTo>
                <a:lnTo>
                  <a:pt x="937784" y="964431"/>
                </a:lnTo>
                <a:lnTo>
                  <a:pt x="928427" y="956597"/>
                </a:lnTo>
                <a:lnTo>
                  <a:pt x="916960" y="949328"/>
                </a:lnTo>
                <a:lnTo>
                  <a:pt x="896764" y="932733"/>
                </a:lnTo>
                <a:lnTo>
                  <a:pt x="853941" y="901370"/>
                </a:lnTo>
                <a:lnTo>
                  <a:pt x="809785" y="871009"/>
                </a:lnTo>
                <a:lnTo>
                  <a:pt x="772774" y="851165"/>
                </a:lnTo>
                <a:lnTo>
                  <a:pt x="728492" y="820898"/>
                </a:lnTo>
                <a:lnTo>
                  <a:pt x="700677" y="810030"/>
                </a:lnTo>
                <a:lnTo>
                  <a:pt x="678812" y="794689"/>
                </a:lnTo>
                <a:lnTo>
                  <a:pt x="665803" y="788580"/>
                </a:lnTo>
                <a:lnTo>
                  <a:pt x="654579" y="781128"/>
                </a:lnTo>
                <a:lnTo>
                  <a:pt x="645702" y="771913"/>
                </a:lnTo>
                <a:lnTo>
                  <a:pt x="626238" y="754768"/>
                </a:lnTo>
                <a:lnTo>
                  <a:pt x="598969" y="743489"/>
                </a:lnTo>
                <a:lnTo>
                  <a:pt x="550050" y="716708"/>
                </a:lnTo>
                <a:lnTo>
                  <a:pt x="496154" y="693667"/>
                </a:lnTo>
                <a:lnTo>
                  <a:pt x="438697" y="673303"/>
                </a:lnTo>
                <a:lnTo>
                  <a:pt x="379093" y="654553"/>
                </a:lnTo>
                <a:lnTo>
                  <a:pt x="318757" y="636352"/>
                </a:lnTo>
                <a:lnTo>
                  <a:pt x="246206" y="611446"/>
                </a:lnTo>
                <a:lnTo>
                  <a:pt x="185001" y="593899"/>
                </a:lnTo>
                <a:lnTo>
                  <a:pt x="147325" y="590442"/>
                </a:lnTo>
                <a:lnTo>
                  <a:pt x="130100" y="587501"/>
                </a:lnTo>
                <a:lnTo>
                  <a:pt x="199220" y="535550"/>
                </a:lnTo>
                <a:lnTo>
                  <a:pt x="245825" y="548183"/>
                </a:lnTo>
                <a:lnTo>
                  <a:pt x="305463" y="566909"/>
                </a:lnTo>
                <a:lnTo>
                  <a:pt x="355115" y="577251"/>
                </a:lnTo>
                <a:lnTo>
                  <a:pt x="410193" y="599404"/>
                </a:lnTo>
                <a:lnTo>
                  <a:pt x="455583" y="612950"/>
                </a:lnTo>
                <a:lnTo>
                  <a:pt x="499066" y="627929"/>
                </a:lnTo>
                <a:lnTo>
                  <a:pt x="540790" y="644231"/>
                </a:lnTo>
                <a:lnTo>
                  <a:pt x="580904" y="661743"/>
                </a:lnTo>
                <a:lnTo>
                  <a:pt x="619556" y="680354"/>
                </a:lnTo>
                <a:lnTo>
                  <a:pt x="656896" y="699951"/>
                </a:lnTo>
                <a:lnTo>
                  <a:pt x="693072" y="720423"/>
                </a:lnTo>
                <a:lnTo>
                  <a:pt x="728232" y="741658"/>
                </a:lnTo>
                <a:lnTo>
                  <a:pt x="754414" y="753754"/>
                </a:lnTo>
                <a:lnTo>
                  <a:pt x="775346" y="769795"/>
                </a:lnTo>
                <a:lnTo>
                  <a:pt x="824723" y="732684"/>
                </a:lnTo>
                <a:lnTo>
                  <a:pt x="856008" y="772719"/>
                </a:lnTo>
                <a:lnTo>
                  <a:pt x="888354" y="811956"/>
                </a:lnTo>
                <a:lnTo>
                  <a:pt x="921563" y="850545"/>
                </a:lnTo>
                <a:lnTo>
                  <a:pt x="947864" y="878439"/>
                </a:lnTo>
                <a:lnTo>
                  <a:pt x="975742" y="905147"/>
                </a:lnTo>
                <a:lnTo>
                  <a:pt x="994937" y="922495"/>
                </a:lnTo>
                <a:close/>
              </a:path>
              <a:path w="2654300" h="3622040">
                <a:moveTo>
                  <a:pt x="1355876" y="1175490"/>
                </a:moveTo>
                <a:lnTo>
                  <a:pt x="1304230" y="1214308"/>
                </a:lnTo>
                <a:lnTo>
                  <a:pt x="1285783" y="1164624"/>
                </a:lnTo>
                <a:lnTo>
                  <a:pt x="1263897" y="1117524"/>
                </a:lnTo>
                <a:lnTo>
                  <a:pt x="1250235" y="1080041"/>
                </a:lnTo>
                <a:lnTo>
                  <a:pt x="1237456" y="1042074"/>
                </a:lnTo>
                <a:lnTo>
                  <a:pt x="1225703" y="1003246"/>
                </a:lnTo>
                <a:lnTo>
                  <a:pt x="1215217" y="963466"/>
                </a:lnTo>
                <a:lnTo>
                  <a:pt x="1206215" y="922570"/>
                </a:lnTo>
                <a:lnTo>
                  <a:pt x="1191283" y="870244"/>
                </a:lnTo>
                <a:lnTo>
                  <a:pt x="1185899" y="826629"/>
                </a:lnTo>
                <a:lnTo>
                  <a:pt x="1182648" y="781411"/>
                </a:lnTo>
                <a:lnTo>
                  <a:pt x="1174117" y="724274"/>
                </a:lnTo>
                <a:lnTo>
                  <a:pt x="1168152" y="665208"/>
                </a:lnTo>
                <a:lnTo>
                  <a:pt x="1157340" y="593898"/>
                </a:lnTo>
                <a:lnTo>
                  <a:pt x="1149528" y="520334"/>
                </a:lnTo>
                <a:lnTo>
                  <a:pt x="1144932" y="444352"/>
                </a:lnTo>
                <a:lnTo>
                  <a:pt x="1145531" y="364466"/>
                </a:lnTo>
                <a:lnTo>
                  <a:pt x="1147409" y="315392"/>
                </a:lnTo>
                <a:lnTo>
                  <a:pt x="1156655" y="292556"/>
                </a:lnTo>
                <a:lnTo>
                  <a:pt x="1179357" y="291380"/>
                </a:lnTo>
                <a:lnTo>
                  <a:pt x="1185443" y="286806"/>
                </a:lnTo>
                <a:lnTo>
                  <a:pt x="1203580" y="304949"/>
                </a:lnTo>
                <a:lnTo>
                  <a:pt x="1242114" y="355423"/>
                </a:lnTo>
                <a:lnTo>
                  <a:pt x="1264482" y="386272"/>
                </a:lnTo>
                <a:lnTo>
                  <a:pt x="1207265" y="429277"/>
                </a:lnTo>
                <a:lnTo>
                  <a:pt x="1211906" y="457563"/>
                </a:lnTo>
                <a:lnTo>
                  <a:pt x="1214798" y="503051"/>
                </a:lnTo>
                <a:lnTo>
                  <a:pt x="1219405" y="563137"/>
                </a:lnTo>
                <a:lnTo>
                  <a:pt x="1221563" y="625065"/>
                </a:lnTo>
                <a:lnTo>
                  <a:pt x="1232366" y="696381"/>
                </a:lnTo>
                <a:lnTo>
                  <a:pt x="1232388" y="744026"/>
                </a:lnTo>
                <a:lnTo>
                  <a:pt x="1243144" y="799491"/>
                </a:lnTo>
                <a:lnTo>
                  <a:pt x="1247636" y="843776"/>
                </a:lnTo>
                <a:lnTo>
                  <a:pt x="1261130" y="897183"/>
                </a:lnTo>
                <a:lnTo>
                  <a:pt x="1268369" y="939404"/>
                </a:lnTo>
                <a:lnTo>
                  <a:pt x="1284619" y="990739"/>
                </a:lnTo>
                <a:lnTo>
                  <a:pt x="1302254" y="1041034"/>
                </a:lnTo>
                <a:lnTo>
                  <a:pt x="1313646" y="1080132"/>
                </a:lnTo>
                <a:lnTo>
                  <a:pt x="1334063" y="1128336"/>
                </a:lnTo>
                <a:lnTo>
                  <a:pt x="1355876" y="1175490"/>
                </a:lnTo>
                <a:close/>
              </a:path>
              <a:path w="2654300" h="3622040">
                <a:moveTo>
                  <a:pt x="1600775" y="816664"/>
                </a:moveTo>
                <a:lnTo>
                  <a:pt x="1522565" y="875447"/>
                </a:lnTo>
                <a:lnTo>
                  <a:pt x="1528329" y="855227"/>
                </a:lnTo>
                <a:lnTo>
                  <a:pt x="1535575" y="802120"/>
                </a:lnTo>
                <a:lnTo>
                  <a:pt x="1550738" y="743061"/>
                </a:lnTo>
                <a:lnTo>
                  <a:pt x="1557432" y="674481"/>
                </a:lnTo>
                <a:lnTo>
                  <a:pt x="1562162" y="623265"/>
                </a:lnTo>
                <a:lnTo>
                  <a:pt x="1557159" y="563476"/>
                </a:lnTo>
                <a:lnTo>
                  <a:pt x="1559157" y="514313"/>
                </a:lnTo>
                <a:lnTo>
                  <a:pt x="1552560" y="455722"/>
                </a:lnTo>
                <a:lnTo>
                  <a:pt x="1552297" y="408258"/>
                </a:lnTo>
                <a:lnTo>
                  <a:pt x="1542774" y="351867"/>
                </a:lnTo>
                <a:lnTo>
                  <a:pt x="1531288" y="296951"/>
                </a:lnTo>
                <a:lnTo>
                  <a:pt x="1517504" y="243762"/>
                </a:lnTo>
                <a:lnTo>
                  <a:pt x="1508722" y="202701"/>
                </a:lnTo>
                <a:lnTo>
                  <a:pt x="1489345" y="153716"/>
                </a:lnTo>
                <a:lnTo>
                  <a:pt x="1474303" y="117360"/>
                </a:lnTo>
                <a:lnTo>
                  <a:pt x="1464715" y="92792"/>
                </a:lnTo>
                <a:lnTo>
                  <a:pt x="1463720" y="77652"/>
                </a:lnTo>
                <a:lnTo>
                  <a:pt x="1470764" y="72358"/>
                </a:lnTo>
                <a:lnTo>
                  <a:pt x="1492921" y="87479"/>
                </a:lnTo>
                <a:lnTo>
                  <a:pt x="1523753" y="127855"/>
                </a:lnTo>
                <a:lnTo>
                  <a:pt x="1546255" y="174491"/>
                </a:lnTo>
                <a:lnTo>
                  <a:pt x="1563869" y="224801"/>
                </a:lnTo>
                <a:lnTo>
                  <a:pt x="1584643" y="288623"/>
                </a:lnTo>
                <a:lnTo>
                  <a:pt x="1593739" y="345336"/>
                </a:lnTo>
                <a:lnTo>
                  <a:pt x="1600904" y="387612"/>
                </a:lnTo>
                <a:lnTo>
                  <a:pt x="1606986" y="430703"/>
                </a:lnTo>
                <a:lnTo>
                  <a:pt x="1611853" y="474707"/>
                </a:lnTo>
                <a:lnTo>
                  <a:pt x="1615372" y="519723"/>
                </a:lnTo>
                <a:lnTo>
                  <a:pt x="1617411" y="565852"/>
                </a:lnTo>
                <a:lnTo>
                  <a:pt x="1617838" y="613193"/>
                </a:lnTo>
                <a:lnTo>
                  <a:pt x="1616520" y="661845"/>
                </a:lnTo>
                <a:lnTo>
                  <a:pt x="1613325" y="711908"/>
                </a:lnTo>
                <a:lnTo>
                  <a:pt x="1608121" y="763481"/>
                </a:lnTo>
                <a:lnTo>
                  <a:pt x="1600775" y="816664"/>
                </a:lnTo>
                <a:close/>
              </a:path>
              <a:path w="2654300" h="3622040">
                <a:moveTo>
                  <a:pt x="1501963" y="1208676"/>
                </a:moveTo>
                <a:lnTo>
                  <a:pt x="1413466" y="1275190"/>
                </a:lnTo>
                <a:lnTo>
                  <a:pt x="1417004" y="1256644"/>
                </a:lnTo>
                <a:lnTo>
                  <a:pt x="1425093" y="1234677"/>
                </a:lnTo>
                <a:lnTo>
                  <a:pt x="1436081" y="1210531"/>
                </a:lnTo>
                <a:lnTo>
                  <a:pt x="1448323" y="1153669"/>
                </a:lnTo>
                <a:lnTo>
                  <a:pt x="1452552" y="1086941"/>
                </a:lnTo>
                <a:lnTo>
                  <a:pt x="1461867" y="1032278"/>
                </a:lnTo>
                <a:lnTo>
                  <a:pt x="1466474" y="981154"/>
                </a:lnTo>
                <a:lnTo>
                  <a:pt x="1463493" y="919755"/>
                </a:lnTo>
                <a:lnTo>
                  <a:pt x="1462074" y="889137"/>
                </a:lnTo>
                <a:lnTo>
                  <a:pt x="1449905" y="834735"/>
                </a:lnTo>
                <a:lnTo>
                  <a:pt x="1435093" y="782319"/>
                </a:lnTo>
                <a:lnTo>
                  <a:pt x="1409767" y="721918"/>
                </a:lnTo>
                <a:lnTo>
                  <a:pt x="1393768" y="686281"/>
                </a:lnTo>
                <a:lnTo>
                  <a:pt x="1367619" y="642386"/>
                </a:lnTo>
                <a:lnTo>
                  <a:pt x="1339806" y="599741"/>
                </a:lnTo>
                <a:lnTo>
                  <a:pt x="1295924" y="537400"/>
                </a:lnTo>
                <a:lnTo>
                  <a:pt x="1251326" y="475597"/>
                </a:lnTo>
                <a:lnTo>
                  <a:pt x="1228234" y="445291"/>
                </a:lnTo>
                <a:lnTo>
                  <a:pt x="1211100" y="426394"/>
                </a:lnTo>
                <a:lnTo>
                  <a:pt x="1264482" y="386272"/>
                </a:lnTo>
                <a:lnTo>
                  <a:pt x="1301762" y="437688"/>
                </a:lnTo>
                <a:lnTo>
                  <a:pt x="1345902" y="499836"/>
                </a:lnTo>
                <a:lnTo>
                  <a:pt x="1381469" y="552540"/>
                </a:lnTo>
                <a:lnTo>
                  <a:pt x="1415960" y="606053"/>
                </a:lnTo>
                <a:lnTo>
                  <a:pt x="1441608" y="650324"/>
                </a:lnTo>
                <a:lnTo>
                  <a:pt x="1465910" y="695608"/>
                </a:lnTo>
                <a:lnTo>
                  <a:pt x="1481100" y="731852"/>
                </a:lnTo>
                <a:lnTo>
                  <a:pt x="1494675" y="769312"/>
                </a:lnTo>
                <a:lnTo>
                  <a:pt x="1506498" y="808087"/>
                </a:lnTo>
                <a:lnTo>
                  <a:pt x="1516437" y="848279"/>
                </a:lnTo>
                <a:lnTo>
                  <a:pt x="1519839" y="861609"/>
                </a:lnTo>
                <a:lnTo>
                  <a:pt x="1516693" y="863973"/>
                </a:lnTo>
                <a:lnTo>
                  <a:pt x="1522531" y="875382"/>
                </a:lnTo>
                <a:lnTo>
                  <a:pt x="1600775" y="816664"/>
                </a:lnTo>
                <a:lnTo>
                  <a:pt x="1591155" y="871556"/>
                </a:lnTo>
                <a:lnTo>
                  <a:pt x="1579129" y="928257"/>
                </a:lnTo>
                <a:lnTo>
                  <a:pt x="1564563" y="986866"/>
                </a:lnTo>
                <a:lnTo>
                  <a:pt x="1547327" y="1047482"/>
                </a:lnTo>
                <a:lnTo>
                  <a:pt x="1527288" y="1110206"/>
                </a:lnTo>
                <a:lnTo>
                  <a:pt x="1519319" y="1163856"/>
                </a:lnTo>
                <a:lnTo>
                  <a:pt x="1501963" y="1208676"/>
                </a:lnTo>
                <a:close/>
              </a:path>
              <a:path w="2654300" h="3622040">
                <a:moveTo>
                  <a:pt x="938960" y="964567"/>
                </a:moveTo>
                <a:lnTo>
                  <a:pt x="938426" y="964969"/>
                </a:lnTo>
                <a:lnTo>
                  <a:pt x="937784" y="964431"/>
                </a:lnTo>
                <a:lnTo>
                  <a:pt x="938960" y="964567"/>
                </a:lnTo>
                <a:close/>
              </a:path>
              <a:path w="2654300" h="3622040">
                <a:moveTo>
                  <a:pt x="1522565" y="875447"/>
                </a:moveTo>
                <a:close/>
              </a:path>
              <a:path w="2654300" h="3622040">
                <a:moveTo>
                  <a:pt x="2028083" y="2672047"/>
                </a:moveTo>
                <a:lnTo>
                  <a:pt x="1959000" y="2723970"/>
                </a:lnTo>
                <a:lnTo>
                  <a:pt x="1955855" y="2710447"/>
                </a:lnTo>
                <a:lnTo>
                  <a:pt x="1939237" y="2675275"/>
                </a:lnTo>
                <a:lnTo>
                  <a:pt x="1921297" y="2641098"/>
                </a:lnTo>
                <a:lnTo>
                  <a:pt x="1894684" y="2597551"/>
                </a:lnTo>
                <a:lnTo>
                  <a:pt x="1859314" y="2544699"/>
                </a:lnTo>
                <a:lnTo>
                  <a:pt x="1830361" y="2502911"/>
                </a:lnTo>
                <a:lnTo>
                  <a:pt x="1792478" y="2451948"/>
                </a:lnTo>
                <a:lnTo>
                  <a:pt x="1760840" y="2412179"/>
                </a:lnTo>
                <a:lnTo>
                  <a:pt x="1727730" y="2373516"/>
                </a:lnTo>
                <a:lnTo>
                  <a:pt x="1691637" y="2337094"/>
                </a:lnTo>
                <a:lnTo>
                  <a:pt x="1664682" y="2309692"/>
                </a:lnTo>
                <a:lnTo>
                  <a:pt x="1636502" y="2283211"/>
                </a:lnTo>
                <a:lnTo>
                  <a:pt x="1599186" y="2247708"/>
                </a:lnTo>
                <a:lnTo>
                  <a:pt x="1552456" y="2203394"/>
                </a:lnTo>
                <a:lnTo>
                  <a:pt x="1496033" y="2150479"/>
                </a:lnTo>
                <a:lnTo>
                  <a:pt x="1429635" y="2089173"/>
                </a:lnTo>
                <a:lnTo>
                  <a:pt x="1383104" y="2044710"/>
                </a:lnTo>
                <a:lnTo>
                  <a:pt x="1337687" y="1999410"/>
                </a:lnTo>
                <a:lnTo>
                  <a:pt x="1300936" y="1963483"/>
                </a:lnTo>
                <a:lnTo>
                  <a:pt x="1272775" y="1936987"/>
                </a:lnTo>
                <a:lnTo>
                  <a:pt x="1237865" y="1899677"/>
                </a:lnTo>
                <a:lnTo>
                  <a:pt x="1203760" y="1861761"/>
                </a:lnTo>
                <a:lnTo>
                  <a:pt x="1178013" y="1833451"/>
                </a:lnTo>
                <a:lnTo>
                  <a:pt x="1145285" y="1794500"/>
                </a:lnTo>
                <a:lnTo>
                  <a:pt x="1120761" y="1765271"/>
                </a:lnTo>
                <a:lnTo>
                  <a:pt x="1089103" y="1725517"/>
                </a:lnTo>
                <a:lnTo>
                  <a:pt x="1042063" y="1665549"/>
                </a:lnTo>
                <a:lnTo>
                  <a:pt x="1011833" y="1624721"/>
                </a:lnTo>
                <a:lnTo>
                  <a:pt x="995607" y="1589255"/>
                </a:lnTo>
                <a:lnTo>
                  <a:pt x="996693" y="1572551"/>
                </a:lnTo>
                <a:lnTo>
                  <a:pt x="1027049" y="1549736"/>
                </a:lnTo>
                <a:lnTo>
                  <a:pt x="1056759" y="1559180"/>
                </a:lnTo>
                <a:lnTo>
                  <a:pt x="1111499" y="1581586"/>
                </a:lnTo>
                <a:lnTo>
                  <a:pt x="1170175" y="1601034"/>
                </a:lnTo>
                <a:lnTo>
                  <a:pt x="1109002" y="1647011"/>
                </a:lnTo>
                <a:lnTo>
                  <a:pt x="1154410" y="1708206"/>
                </a:lnTo>
                <a:lnTo>
                  <a:pt x="1169920" y="1728323"/>
                </a:lnTo>
                <a:lnTo>
                  <a:pt x="1193748" y="1758076"/>
                </a:lnTo>
                <a:lnTo>
                  <a:pt x="1218325" y="1787265"/>
                </a:lnTo>
                <a:lnTo>
                  <a:pt x="1243710" y="1815848"/>
                </a:lnTo>
                <a:lnTo>
                  <a:pt x="1269963" y="1843777"/>
                </a:lnTo>
                <a:lnTo>
                  <a:pt x="1304775" y="1881161"/>
                </a:lnTo>
                <a:lnTo>
                  <a:pt x="1332945" y="1907650"/>
                </a:lnTo>
                <a:lnTo>
                  <a:pt x="1377425" y="1953655"/>
                </a:lnTo>
                <a:lnTo>
                  <a:pt x="1415382" y="1988675"/>
                </a:lnTo>
                <a:lnTo>
                  <a:pt x="1469769" y="2043121"/>
                </a:lnTo>
                <a:lnTo>
                  <a:pt x="1517755" y="2086491"/>
                </a:lnTo>
                <a:lnTo>
                  <a:pt x="1574659" y="2139045"/>
                </a:lnTo>
                <a:lnTo>
                  <a:pt x="1630144" y="2192666"/>
                </a:lnTo>
                <a:lnTo>
                  <a:pt x="1676291" y="2237417"/>
                </a:lnTo>
                <a:lnTo>
                  <a:pt x="1713246" y="2273191"/>
                </a:lnTo>
                <a:lnTo>
                  <a:pt x="1748782" y="2310031"/>
                </a:lnTo>
                <a:lnTo>
                  <a:pt x="1775411" y="2337678"/>
                </a:lnTo>
                <a:lnTo>
                  <a:pt x="1800907" y="2366177"/>
                </a:lnTo>
                <a:lnTo>
                  <a:pt x="1825414" y="2395419"/>
                </a:lnTo>
                <a:lnTo>
                  <a:pt x="1856705" y="2435450"/>
                </a:lnTo>
                <a:lnTo>
                  <a:pt x="1910968" y="2505876"/>
                </a:lnTo>
                <a:lnTo>
                  <a:pt x="1965401" y="2464964"/>
                </a:lnTo>
                <a:lnTo>
                  <a:pt x="1983130" y="2515187"/>
                </a:lnTo>
                <a:lnTo>
                  <a:pt x="1996639" y="2568583"/>
                </a:lnTo>
                <a:lnTo>
                  <a:pt x="2016709" y="2632934"/>
                </a:lnTo>
                <a:lnTo>
                  <a:pt x="2028083" y="2672047"/>
                </a:lnTo>
                <a:close/>
              </a:path>
              <a:path w="2654300" h="3622040">
                <a:moveTo>
                  <a:pt x="1965401" y="2464964"/>
                </a:moveTo>
                <a:lnTo>
                  <a:pt x="1910968" y="2505876"/>
                </a:lnTo>
                <a:lnTo>
                  <a:pt x="1905456" y="2478244"/>
                </a:lnTo>
                <a:lnTo>
                  <a:pt x="1895443" y="2453995"/>
                </a:lnTo>
                <a:lnTo>
                  <a:pt x="1879778" y="2418108"/>
                </a:lnTo>
                <a:lnTo>
                  <a:pt x="1857495" y="2371307"/>
                </a:lnTo>
                <a:lnTo>
                  <a:pt x="1835259" y="2324471"/>
                </a:lnTo>
                <a:lnTo>
                  <a:pt x="1835433" y="2324340"/>
                </a:lnTo>
                <a:lnTo>
                  <a:pt x="1800883" y="2254985"/>
                </a:lnTo>
                <a:lnTo>
                  <a:pt x="1778774" y="2208053"/>
                </a:lnTo>
                <a:lnTo>
                  <a:pt x="1754237" y="2162946"/>
                </a:lnTo>
                <a:lnTo>
                  <a:pt x="1727661" y="2119372"/>
                </a:lnTo>
                <a:lnTo>
                  <a:pt x="1707065" y="2087190"/>
                </a:lnTo>
                <a:lnTo>
                  <a:pt x="1685210" y="2055954"/>
                </a:lnTo>
                <a:lnTo>
                  <a:pt x="1662485" y="2025373"/>
                </a:lnTo>
                <a:lnTo>
                  <a:pt x="1623338" y="1975360"/>
                </a:lnTo>
                <a:lnTo>
                  <a:pt x="1589956" y="1936901"/>
                </a:lnTo>
                <a:lnTo>
                  <a:pt x="1554337" y="1900123"/>
                </a:lnTo>
                <a:lnTo>
                  <a:pt x="1523739" y="1875460"/>
                </a:lnTo>
                <a:lnTo>
                  <a:pt x="1482526" y="1842886"/>
                </a:lnTo>
                <a:lnTo>
                  <a:pt x="1430328" y="1802683"/>
                </a:lnTo>
                <a:lnTo>
                  <a:pt x="1394813" y="1781714"/>
                </a:lnTo>
                <a:lnTo>
                  <a:pt x="1347734" y="1753550"/>
                </a:lnTo>
                <a:lnTo>
                  <a:pt x="1298097" y="1727308"/>
                </a:lnTo>
                <a:lnTo>
                  <a:pt x="1247277" y="1701956"/>
                </a:lnTo>
                <a:lnTo>
                  <a:pt x="1196648" y="1676460"/>
                </a:lnTo>
                <a:lnTo>
                  <a:pt x="1155217" y="1659938"/>
                </a:lnTo>
                <a:lnTo>
                  <a:pt x="1109002" y="1647011"/>
                </a:lnTo>
                <a:lnTo>
                  <a:pt x="1170175" y="1601034"/>
                </a:lnTo>
                <a:lnTo>
                  <a:pt x="1234579" y="1632063"/>
                </a:lnTo>
                <a:lnTo>
                  <a:pt x="1275988" y="1648602"/>
                </a:lnTo>
                <a:lnTo>
                  <a:pt x="1325989" y="1674570"/>
                </a:lnTo>
                <a:lnTo>
                  <a:pt x="1366491" y="1691790"/>
                </a:lnTo>
                <a:lnTo>
                  <a:pt x="1412820" y="1720518"/>
                </a:lnTo>
                <a:lnTo>
                  <a:pt x="1457413" y="1750551"/>
                </a:lnTo>
                <a:lnTo>
                  <a:pt x="1492704" y="1771688"/>
                </a:lnTo>
                <a:lnTo>
                  <a:pt x="1534021" y="1804183"/>
                </a:lnTo>
                <a:lnTo>
                  <a:pt x="1573799" y="1837834"/>
                </a:lnTo>
                <a:lnTo>
                  <a:pt x="1612104" y="1872593"/>
                </a:lnTo>
                <a:lnTo>
                  <a:pt x="1649002" y="1908409"/>
                </a:lnTo>
                <a:lnTo>
                  <a:pt x="1692190" y="1955385"/>
                </a:lnTo>
                <a:lnTo>
                  <a:pt x="1718606" y="1983193"/>
                </a:lnTo>
                <a:lnTo>
                  <a:pt x="1771910" y="1943129"/>
                </a:lnTo>
                <a:lnTo>
                  <a:pt x="1777121" y="1955100"/>
                </a:lnTo>
                <a:lnTo>
                  <a:pt x="1792275" y="1991371"/>
                </a:lnTo>
                <a:lnTo>
                  <a:pt x="1814537" y="2038188"/>
                </a:lnTo>
                <a:lnTo>
                  <a:pt x="1828601" y="2075280"/>
                </a:lnTo>
                <a:lnTo>
                  <a:pt x="1849680" y="2122985"/>
                </a:lnTo>
                <a:lnTo>
                  <a:pt x="1862470" y="2161034"/>
                </a:lnTo>
                <a:lnTo>
                  <a:pt x="1882185" y="2209765"/>
                </a:lnTo>
                <a:lnTo>
                  <a:pt x="1893520" y="2248907"/>
                </a:lnTo>
                <a:lnTo>
                  <a:pt x="1911689" y="2298800"/>
                </a:lnTo>
                <a:lnTo>
                  <a:pt x="1929018" y="2349325"/>
                </a:lnTo>
                <a:lnTo>
                  <a:pt x="1945459" y="2400516"/>
                </a:lnTo>
                <a:lnTo>
                  <a:pt x="1960968" y="2452408"/>
                </a:lnTo>
                <a:lnTo>
                  <a:pt x="1965401" y="2464964"/>
                </a:lnTo>
                <a:close/>
              </a:path>
              <a:path w="2654300" h="3622040">
                <a:moveTo>
                  <a:pt x="2378921" y="3615786"/>
                </a:moveTo>
                <a:lnTo>
                  <a:pt x="2307954" y="3621463"/>
                </a:lnTo>
                <a:lnTo>
                  <a:pt x="2294119" y="3600087"/>
                </a:lnTo>
                <a:lnTo>
                  <a:pt x="2269895" y="3554745"/>
                </a:lnTo>
                <a:lnTo>
                  <a:pt x="2246015" y="3509144"/>
                </a:lnTo>
                <a:lnTo>
                  <a:pt x="2233754" y="3486585"/>
                </a:lnTo>
                <a:lnTo>
                  <a:pt x="2228579" y="3474587"/>
                </a:lnTo>
                <a:lnTo>
                  <a:pt x="2222608" y="3463188"/>
                </a:lnTo>
                <a:lnTo>
                  <a:pt x="2215587" y="3452578"/>
                </a:lnTo>
                <a:lnTo>
                  <a:pt x="2209351" y="3441377"/>
                </a:lnTo>
                <a:lnTo>
                  <a:pt x="2197889" y="3418218"/>
                </a:lnTo>
                <a:lnTo>
                  <a:pt x="2188255" y="3393684"/>
                </a:lnTo>
                <a:lnTo>
                  <a:pt x="2179873" y="3368210"/>
                </a:lnTo>
                <a:lnTo>
                  <a:pt x="2165526" y="3331331"/>
                </a:lnTo>
                <a:lnTo>
                  <a:pt x="2152858" y="3293191"/>
                </a:lnTo>
                <a:lnTo>
                  <a:pt x="2140574" y="3254762"/>
                </a:lnTo>
                <a:lnTo>
                  <a:pt x="2127380" y="3217017"/>
                </a:lnTo>
                <a:lnTo>
                  <a:pt x="2107835" y="3168158"/>
                </a:lnTo>
                <a:lnTo>
                  <a:pt x="2091344" y="3117004"/>
                </a:lnTo>
                <a:lnTo>
                  <a:pt x="2076105" y="3064909"/>
                </a:lnTo>
                <a:lnTo>
                  <a:pt x="2060315" y="3013228"/>
                </a:lnTo>
                <a:lnTo>
                  <a:pt x="2017683" y="2886398"/>
                </a:lnTo>
                <a:lnTo>
                  <a:pt x="1961645" y="2817306"/>
                </a:lnTo>
                <a:lnTo>
                  <a:pt x="1937014" y="2788157"/>
                </a:lnTo>
                <a:lnTo>
                  <a:pt x="1903541" y="2749766"/>
                </a:lnTo>
                <a:lnTo>
                  <a:pt x="1876467" y="2722454"/>
                </a:lnTo>
                <a:lnTo>
                  <a:pt x="1848141" y="2696082"/>
                </a:lnTo>
                <a:lnTo>
                  <a:pt x="1810914" y="2660513"/>
                </a:lnTo>
                <a:lnTo>
                  <a:pt x="1780025" y="2636067"/>
                </a:lnTo>
                <a:lnTo>
                  <a:pt x="1740195" y="2602455"/>
                </a:lnTo>
                <a:lnTo>
                  <a:pt x="1706664" y="2579996"/>
                </a:lnTo>
                <a:lnTo>
                  <a:pt x="1664151" y="2548400"/>
                </a:lnTo>
                <a:lnTo>
                  <a:pt x="1620266" y="2517834"/>
                </a:lnTo>
                <a:lnTo>
                  <a:pt x="1582621" y="2498467"/>
                </a:lnTo>
                <a:lnTo>
                  <a:pt x="1535934" y="2470008"/>
                </a:lnTo>
                <a:lnTo>
                  <a:pt x="1487816" y="2442625"/>
                </a:lnTo>
                <a:lnTo>
                  <a:pt x="1438247" y="2416332"/>
                </a:lnTo>
                <a:lnTo>
                  <a:pt x="1387207" y="2391145"/>
                </a:lnTo>
                <a:lnTo>
                  <a:pt x="1334676" y="2367079"/>
                </a:lnTo>
                <a:lnTo>
                  <a:pt x="1280634" y="2344148"/>
                </a:lnTo>
                <a:lnTo>
                  <a:pt x="1217430" y="2312216"/>
                </a:lnTo>
                <a:lnTo>
                  <a:pt x="1160305" y="2291602"/>
                </a:lnTo>
                <a:lnTo>
                  <a:pt x="1108004" y="2267363"/>
                </a:lnTo>
                <a:lnTo>
                  <a:pt x="974588" y="2224654"/>
                </a:lnTo>
                <a:lnTo>
                  <a:pt x="929802" y="2210653"/>
                </a:lnTo>
                <a:lnTo>
                  <a:pt x="884604" y="2196963"/>
                </a:lnTo>
                <a:lnTo>
                  <a:pt x="838839" y="2183699"/>
                </a:lnTo>
                <a:lnTo>
                  <a:pt x="792353" y="2170976"/>
                </a:lnTo>
                <a:lnTo>
                  <a:pt x="744994" y="2158909"/>
                </a:lnTo>
                <a:lnTo>
                  <a:pt x="677972" y="2145734"/>
                </a:lnTo>
                <a:lnTo>
                  <a:pt x="634388" y="2130830"/>
                </a:lnTo>
                <a:lnTo>
                  <a:pt x="611282" y="2116422"/>
                </a:lnTo>
                <a:lnTo>
                  <a:pt x="621834" y="2108491"/>
                </a:lnTo>
                <a:lnTo>
                  <a:pt x="643904" y="2107791"/>
                </a:lnTo>
                <a:lnTo>
                  <a:pt x="683427" y="2109860"/>
                </a:lnTo>
                <a:lnTo>
                  <a:pt x="751931" y="2121921"/>
                </a:lnTo>
                <a:lnTo>
                  <a:pt x="791436" y="2124003"/>
                </a:lnTo>
                <a:lnTo>
                  <a:pt x="980340" y="2172669"/>
                </a:lnTo>
                <a:lnTo>
                  <a:pt x="1027255" y="2185069"/>
                </a:lnTo>
                <a:lnTo>
                  <a:pt x="1081516" y="2207836"/>
                </a:lnTo>
                <a:lnTo>
                  <a:pt x="1127781" y="2220725"/>
                </a:lnTo>
                <a:lnTo>
                  <a:pt x="1181230" y="2244101"/>
                </a:lnTo>
                <a:lnTo>
                  <a:pt x="1226524" y="2257720"/>
                </a:lnTo>
                <a:lnTo>
                  <a:pt x="1278841" y="2281946"/>
                </a:lnTo>
                <a:lnTo>
                  <a:pt x="1322842" y="2296537"/>
                </a:lnTo>
                <a:lnTo>
                  <a:pt x="1373706" y="2321856"/>
                </a:lnTo>
                <a:lnTo>
                  <a:pt x="1423723" y="2347812"/>
                </a:lnTo>
                <a:lnTo>
                  <a:pt x="1465182" y="2364313"/>
                </a:lnTo>
                <a:lnTo>
                  <a:pt x="1513264" y="2391724"/>
                </a:lnTo>
                <a:lnTo>
                  <a:pt x="1552627" y="2409800"/>
                </a:lnTo>
                <a:lnTo>
                  <a:pt x="1598452" y="2438906"/>
                </a:lnTo>
                <a:lnTo>
                  <a:pt x="1635398" y="2458799"/>
                </a:lnTo>
                <a:lnTo>
                  <a:pt x="1678646" y="2489843"/>
                </a:lnTo>
                <a:lnTo>
                  <a:pt x="1712853" y="2511794"/>
                </a:lnTo>
                <a:lnTo>
                  <a:pt x="1755578" y="2543231"/>
                </a:lnTo>
                <a:lnTo>
                  <a:pt x="1797831" y="2575023"/>
                </a:lnTo>
                <a:lnTo>
                  <a:pt x="1846324" y="2618012"/>
                </a:lnTo>
                <a:lnTo>
                  <a:pt x="1884880" y="2652581"/>
                </a:lnTo>
                <a:lnTo>
                  <a:pt x="1912583" y="2679421"/>
                </a:lnTo>
                <a:lnTo>
                  <a:pt x="1947508" y="2716721"/>
                </a:lnTo>
                <a:lnTo>
                  <a:pt x="1959000" y="2723970"/>
                </a:lnTo>
                <a:lnTo>
                  <a:pt x="2028083" y="2672047"/>
                </a:lnTo>
                <a:lnTo>
                  <a:pt x="2035666" y="2698123"/>
                </a:lnTo>
                <a:lnTo>
                  <a:pt x="2052721" y="2764740"/>
                </a:lnTo>
                <a:lnTo>
                  <a:pt x="2070551" y="2830775"/>
                </a:lnTo>
                <a:lnTo>
                  <a:pt x="2089612" y="2895885"/>
                </a:lnTo>
                <a:lnTo>
                  <a:pt x="2110358" y="2959728"/>
                </a:lnTo>
                <a:lnTo>
                  <a:pt x="2125617" y="3011809"/>
                </a:lnTo>
                <a:lnTo>
                  <a:pt x="2135843" y="3051784"/>
                </a:lnTo>
                <a:lnTo>
                  <a:pt x="2149123" y="3089464"/>
                </a:lnTo>
                <a:lnTo>
                  <a:pt x="2158283" y="3114354"/>
                </a:lnTo>
                <a:lnTo>
                  <a:pt x="2216303" y="3070747"/>
                </a:lnTo>
                <a:lnTo>
                  <a:pt x="2217992" y="3117139"/>
                </a:lnTo>
                <a:lnTo>
                  <a:pt x="2220232" y="3163117"/>
                </a:lnTo>
                <a:lnTo>
                  <a:pt x="2219860" y="3179283"/>
                </a:lnTo>
                <a:lnTo>
                  <a:pt x="2411295" y="3035400"/>
                </a:lnTo>
                <a:lnTo>
                  <a:pt x="2364558" y="3086415"/>
                </a:lnTo>
                <a:lnTo>
                  <a:pt x="2322527" y="3165668"/>
                </a:lnTo>
                <a:lnTo>
                  <a:pt x="2287019" y="3224130"/>
                </a:lnTo>
                <a:lnTo>
                  <a:pt x="2258462" y="3261481"/>
                </a:lnTo>
                <a:lnTo>
                  <a:pt x="2248560" y="3300698"/>
                </a:lnTo>
                <a:lnTo>
                  <a:pt x="2246124" y="3334303"/>
                </a:lnTo>
                <a:lnTo>
                  <a:pt x="2246960" y="3349561"/>
                </a:lnTo>
                <a:lnTo>
                  <a:pt x="2261556" y="3386253"/>
                </a:lnTo>
                <a:lnTo>
                  <a:pt x="2283050" y="3433646"/>
                </a:lnTo>
                <a:lnTo>
                  <a:pt x="2304582" y="3481012"/>
                </a:lnTo>
                <a:lnTo>
                  <a:pt x="2334551" y="3537923"/>
                </a:lnTo>
                <a:lnTo>
                  <a:pt x="2366097" y="3593650"/>
                </a:lnTo>
                <a:lnTo>
                  <a:pt x="2378921" y="3615786"/>
                </a:lnTo>
                <a:close/>
              </a:path>
              <a:path w="2654300" h="3622040">
                <a:moveTo>
                  <a:pt x="2216303" y="3070747"/>
                </a:moveTo>
                <a:lnTo>
                  <a:pt x="2158837" y="3113938"/>
                </a:lnTo>
                <a:lnTo>
                  <a:pt x="2158536" y="3098277"/>
                </a:lnTo>
                <a:lnTo>
                  <a:pt x="2161769" y="3079960"/>
                </a:lnTo>
                <a:lnTo>
                  <a:pt x="2159799" y="3049666"/>
                </a:lnTo>
                <a:lnTo>
                  <a:pt x="2159698" y="3002080"/>
                </a:lnTo>
                <a:lnTo>
                  <a:pt x="2160733" y="2953641"/>
                </a:lnTo>
                <a:lnTo>
                  <a:pt x="2162854" y="2904385"/>
                </a:lnTo>
                <a:lnTo>
                  <a:pt x="2166015" y="2854347"/>
                </a:lnTo>
                <a:lnTo>
                  <a:pt x="2170168" y="2803564"/>
                </a:lnTo>
                <a:lnTo>
                  <a:pt x="2175265" y="2752072"/>
                </a:lnTo>
                <a:lnTo>
                  <a:pt x="2181258" y="2699906"/>
                </a:lnTo>
                <a:lnTo>
                  <a:pt x="2188099" y="2647103"/>
                </a:lnTo>
                <a:lnTo>
                  <a:pt x="2195740" y="2593697"/>
                </a:lnTo>
                <a:lnTo>
                  <a:pt x="2211765" y="2549879"/>
                </a:lnTo>
                <a:lnTo>
                  <a:pt x="2220865" y="2495378"/>
                </a:lnTo>
                <a:lnTo>
                  <a:pt x="2238252" y="2450535"/>
                </a:lnTo>
                <a:lnTo>
                  <a:pt x="2248618" y="2395082"/>
                </a:lnTo>
                <a:lnTo>
                  <a:pt x="2267176" y="2349359"/>
                </a:lnTo>
                <a:lnTo>
                  <a:pt x="2278618" y="2293098"/>
                </a:lnTo>
                <a:lnTo>
                  <a:pt x="2318112" y="2199865"/>
                </a:lnTo>
                <a:lnTo>
                  <a:pt x="2335272" y="2171081"/>
                </a:lnTo>
                <a:lnTo>
                  <a:pt x="2356189" y="2123585"/>
                </a:lnTo>
                <a:lnTo>
                  <a:pt x="2377224" y="2060113"/>
                </a:lnTo>
                <a:lnTo>
                  <a:pt x="2409998" y="2003706"/>
                </a:lnTo>
                <a:lnTo>
                  <a:pt x="2435610" y="1936794"/>
                </a:lnTo>
                <a:lnTo>
                  <a:pt x="2465680" y="1882419"/>
                </a:lnTo>
                <a:lnTo>
                  <a:pt x="2488939" y="1833163"/>
                </a:lnTo>
                <a:lnTo>
                  <a:pt x="2501746" y="1791763"/>
                </a:lnTo>
                <a:lnTo>
                  <a:pt x="2537235" y="1765089"/>
                </a:lnTo>
                <a:lnTo>
                  <a:pt x="2551597" y="1770181"/>
                </a:lnTo>
                <a:lnTo>
                  <a:pt x="2561730" y="1778453"/>
                </a:lnTo>
                <a:lnTo>
                  <a:pt x="2567085" y="1790315"/>
                </a:lnTo>
                <a:lnTo>
                  <a:pt x="2576153" y="1815274"/>
                </a:lnTo>
                <a:lnTo>
                  <a:pt x="2589879" y="1852619"/>
                </a:lnTo>
                <a:lnTo>
                  <a:pt x="2525047" y="1901347"/>
                </a:lnTo>
                <a:lnTo>
                  <a:pt x="2506084" y="1931487"/>
                </a:lnTo>
                <a:lnTo>
                  <a:pt x="2472740" y="1988323"/>
                </a:lnTo>
                <a:lnTo>
                  <a:pt x="2450870" y="2052422"/>
                </a:lnTo>
                <a:lnTo>
                  <a:pt x="2424600" y="2103941"/>
                </a:lnTo>
                <a:lnTo>
                  <a:pt x="2401196" y="2153306"/>
                </a:lnTo>
                <a:lnTo>
                  <a:pt x="2380295" y="2200790"/>
                </a:lnTo>
                <a:lnTo>
                  <a:pt x="2361535" y="2246665"/>
                </a:lnTo>
                <a:lnTo>
                  <a:pt x="2344552" y="2291203"/>
                </a:lnTo>
                <a:lnTo>
                  <a:pt x="2328984" y="2334679"/>
                </a:lnTo>
                <a:lnTo>
                  <a:pt x="2314467" y="2377364"/>
                </a:lnTo>
                <a:lnTo>
                  <a:pt x="2287136" y="2461455"/>
                </a:lnTo>
                <a:lnTo>
                  <a:pt x="2281226" y="2513559"/>
                </a:lnTo>
                <a:lnTo>
                  <a:pt x="2267286" y="2555811"/>
                </a:lnTo>
                <a:lnTo>
                  <a:pt x="2258683" y="2594051"/>
                </a:lnTo>
                <a:lnTo>
                  <a:pt x="2246844" y="2634724"/>
                </a:lnTo>
                <a:lnTo>
                  <a:pt x="2240615" y="2687067"/>
                </a:lnTo>
                <a:lnTo>
                  <a:pt x="2233576" y="2740019"/>
                </a:lnTo>
                <a:lnTo>
                  <a:pt x="2226942" y="2792667"/>
                </a:lnTo>
                <a:lnTo>
                  <a:pt x="2221925" y="2844100"/>
                </a:lnTo>
                <a:lnTo>
                  <a:pt x="2219738" y="2893405"/>
                </a:lnTo>
                <a:lnTo>
                  <a:pt x="2213965" y="2929518"/>
                </a:lnTo>
                <a:lnTo>
                  <a:pt x="2216075" y="2991482"/>
                </a:lnTo>
                <a:lnTo>
                  <a:pt x="2215740" y="3055282"/>
                </a:lnTo>
                <a:lnTo>
                  <a:pt x="2216303" y="3070747"/>
                </a:lnTo>
                <a:close/>
              </a:path>
              <a:path w="2654300" h="3622040">
                <a:moveTo>
                  <a:pt x="2411295" y="3035400"/>
                </a:moveTo>
                <a:lnTo>
                  <a:pt x="2230302" y="3171435"/>
                </a:lnTo>
                <a:lnTo>
                  <a:pt x="2250504" y="3140364"/>
                </a:lnTo>
                <a:lnTo>
                  <a:pt x="2282858" y="3100159"/>
                </a:lnTo>
                <a:lnTo>
                  <a:pt x="2314494" y="3044607"/>
                </a:lnTo>
                <a:lnTo>
                  <a:pt x="2355434" y="2997949"/>
                </a:lnTo>
                <a:lnTo>
                  <a:pt x="2385178" y="2943819"/>
                </a:lnTo>
                <a:lnTo>
                  <a:pt x="2413748" y="2906459"/>
                </a:lnTo>
                <a:lnTo>
                  <a:pt x="2431004" y="2861715"/>
                </a:lnTo>
                <a:lnTo>
                  <a:pt x="2456059" y="2826996"/>
                </a:lnTo>
                <a:lnTo>
                  <a:pt x="2526759" y="2646760"/>
                </a:lnTo>
                <a:lnTo>
                  <a:pt x="2536880" y="2591491"/>
                </a:lnTo>
                <a:lnTo>
                  <a:pt x="2554593" y="2546404"/>
                </a:lnTo>
                <a:lnTo>
                  <a:pt x="2574505" y="2436115"/>
                </a:lnTo>
                <a:lnTo>
                  <a:pt x="2582265" y="2382620"/>
                </a:lnTo>
                <a:lnTo>
                  <a:pt x="2587427" y="2331079"/>
                </a:lnTo>
                <a:lnTo>
                  <a:pt x="2590259" y="2281289"/>
                </a:lnTo>
                <a:lnTo>
                  <a:pt x="2591027" y="2233050"/>
                </a:lnTo>
                <a:lnTo>
                  <a:pt x="2589997" y="2186162"/>
                </a:lnTo>
                <a:lnTo>
                  <a:pt x="2587437" y="2140425"/>
                </a:lnTo>
                <a:lnTo>
                  <a:pt x="2575983" y="2085485"/>
                </a:lnTo>
                <a:lnTo>
                  <a:pt x="2571163" y="2041446"/>
                </a:lnTo>
                <a:lnTo>
                  <a:pt x="2557983" y="1987803"/>
                </a:lnTo>
                <a:lnTo>
                  <a:pt x="2547815" y="1931896"/>
                </a:lnTo>
                <a:lnTo>
                  <a:pt x="2532810" y="1895513"/>
                </a:lnTo>
                <a:lnTo>
                  <a:pt x="2589879" y="1852619"/>
                </a:lnTo>
                <a:lnTo>
                  <a:pt x="2601580" y="1891486"/>
                </a:lnTo>
                <a:lnTo>
                  <a:pt x="2615231" y="1944776"/>
                </a:lnTo>
                <a:lnTo>
                  <a:pt x="2628611" y="1998268"/>
                </a:lnTo>
                <a:lnTo>
                  <a:pt x="2633887" y="2041964"/>
                </a:lnTo>
                <a:lnTo>
                  <a:pt x="2646113" y="2096324"/>
                </a:lnTo>
                <a:lnTo>
                  <a:pt x="2649824" y="2141196"/>
                </a:lnTo>
                <a:lnTo>
                  <a:pt x="2652446" y="2186887"/>
                </a:lnTo>
                <a:lnTo>
                  <a:pt x="2653773" y="2233552"/>
                </a:lnTo>
                <a:lnTo>
                  <a:pt x="2653600" y="2281343"/>
                </a:lnTo>
                <a:lnTo>
                  <a:pt x="2651722" y="2330416"/>
                </a:lnTo>
                <a:lnTo>
                  <a:pt x="2647935" y="2380924"/>
                </a:lnTo>
                <a:lnTo>
                  <a:pt x="2634403" y="2422870"/>
                </a:lnTo>
                <a:lnTo>
                  <a:pt x="2626181" y="2476711"/>
                </a:lnTo>
                <a:lnTo>
                  <a:pt x="2620882" y="2544242"/>
                </a:lnTo>
                <a:lnTo>
                  <a:pt x="2604548" y="2588294"/>
                </a:lnTo>
                <a:lnTo>
                  <a:pt x="2596830" y="2641756"/>
                </a:lnTo>
                <a:lnTo>
                  <a:pt x="2579230" y="2686759"/>
                </a:lnTo>
                <a:lnTo>
                  <a:pt x="2563769" y="2746041"/>
                </a:lnTo>
                <a:lnTo>
                  <a:pt x="2547034" y="2774506"/>
                </a:lnTo>
                <a:lnTo>
                  <a:pt x="2531843" y="2801811"/>
                </a:lnTo>
                <a:lnTo>
                  <a:pt x="2524312" y="2839246"/>
                </a:lnTo>
                <a:lnTo>
                  <a:pt x="2507669" y="2867642"/>
                </a:lnTo>
                <a:lnTo>
                  <a:pt x="2488032" y="2898288"/>
                </a:lnTo>
                <a:lnTo>
                  <a:pt x="2463889" y="2932321"/>
                </a:lnTo>
                <a:lnTo>
                  <a:pt x="2441357" y="2981031"/>
                </a:lnTo>
                <a:lnTo>
                  <a:pt x="2411295" y="3035400"/>
                </a:lnTo>
                <a:close/>
              </a:path>
              <a:path w="2654300" h="3622040">
                <a:moveTo>
                  <a:pt x="1343837" y="2979795"/>
                </a:moveTo>
                <a:lnTo>
                  <a:pt x="1330757" y="2989626"/>
                </a:lnTo>
                <a:lnTo>
                  <a:pt x="1330060" y="2974262"/>
                </a:lnTo>
                <a:lnTo>
                  <a:pt x="1343837" y="2979795"/>
                </a:lnTo>
                <a:close/>
              </a:path>
              <a:path w="2654300" h="3622040">
                <a:moveTo>
                  <a:pt x="2265247" y="3621787"/>
                </a:moveTo>
                <a:lnTo>
                  <a:pt x="1696622" y="3620212"/>
                </a:lnTo>
                <a:lnTo>
                  <a:pt x="1642440" y="3565612"/>
                </a:lnTo>
                <a:lnTo>
                  <a:pt x="1615591" y="3538131"/>
                </a:lnTo>
                <a:lnTo>
                  <a:pt x="1582403" y="3499526"/>
                </a:lnTo>
                <a:lnTo>
                  <a:pt x="1550332" y="3460081"/>
                </a:lnTo>
                <a:lnTo>
                  <a:pt x="1511574" y="3409776"/>
                </a:lnTo>
                <a:lnTo>
                  <a:pt x="1474138" y="3358477"/>
                </a:lnTo>
                <a:lnTo>
                  <a:pt x="1430859" y="3295682"/>
                </a:lnTo>
                <a:lnTo>
                  <a:pt x="1404534" y="3251919"/>
                </a:lnTo>
                <a:lnTo>
                  <a:pt x="1372179" y="3196802"/>
                </a:lnTo>
                <a:lnTo>
                  <a:pt x="1348958" y="3150705"/>
                </a:lnTo>
                <a:lnTo>
                  <a:pt x="1334779" y="3113700"/>
                </a:lnTo>
                <a:lnTo>
                  <a:pt x="1321917" y="3075706"/>
                </a:lnTo>
                <a:lnTo>
                  <a:pt x="1315023" y="3017339"/>
                </a:lnTo>
                <a:lnTo>
                  <a:pt x="1320804" y="2997106"/>
                </a:lnTo>
                <a:lnTo>
                  <a:pt x="1351427" y="2974090"/>
                </a:lnTo>
                <a:lnTo>
                  <a:pt x="1370079" y="2975958"/>
                </a:lnTo>
                <a:lnTo>
                  <a:pt x="1387667" y="2978626"/>
                </a:lnTo>
                <a:lnTo>
                  <a:pt x="1422363" y="3000210"/>
                </a:lnTo>
                <a:lnTo>
                  <a:pt x="1444249" y="3015536"/>
                </a:lnTo>
                <a:lnTo>
                  <a:pt x="1386366" y="3059040"/>
                </a:lnTo>
                <a:lnTo>
                  <a:pt x="1388712" y="3073165"/>
                </a:lnTo>
                <a:lnTo>
                  <a:pt x="1404492" y="3108966"/>
                </a:lnTo>
                <a:lnTo>
                  <a:pt x="1427158" y="3155479"/>
                </a:lnTo>
                <a:lnTo>
                  <a:pt x="1457789" y="3211893"/>
                </a:lnTo>
                <a:lnTo>
                  <a:pt x="1484348" y="3255480"/>
                </a:lnTo>
                <a:lnTo>
                  <a:pt x="1505055" y="3287578"/>
                </a:lnTo>
                <a:lnTo>
                  <a:pt x="1542622" y="3338779"/>
                </a:lnTo>
                <a:lnTo>
                  <a:pt x="1589237" y="3399066"/>
                </a:lnTo>
                <a:lnTo>
                  <a:pt x="1621262" y="3438545"/>
                </a:lnTo>
                <a:lnTo>
                  <a:pt x="1661807" y="3487507"/>
                </a:lnTo>
                <a:lnTo>
                  <a:pt x="1688207" y="3515327"/>
                </a:lnTo>
                <a:lnTo>
                  <a:pt x="1723580" y="3552288"/>
                </a:lnTo>
                <a:lnTo>
                  <a:pt x="1760525" y="3588070"/>
                </a:lnTo>
                <a:lnTo>
                  <a:pt x="1791208" y="3612670"/>
                </a:lnTo>
                <a:lnTo>
                  <a:pt x="2172001" y="3612435"/>
                </a:lnTo>
                <a:lnTo>
                  <a:pt x="2223475" y="3573747"/>
                </a:lnTo>
                <a:lnTo>
                  <a:pt x="2256959" y="3612129"/>
                </a:lnTo>
                <a:lnTo>
                  <a:pt x="2265247" y="3621787"/>
                </a:lnTo>
                <a:close/>
              </a:path>
              <a:path w="2654300" h="3622040">
                <a:moveTo>
                  <a:pt x="2223475" y="3573747"/>
                </a:moveTo>
                <a:lnTo>
                  <a:pt x="2172001" y="3612435"/>
                </a:lnTo>
                <a:lnTo>
                  <a:pt x="2120773" y="3555615"/>
                </a:lnTo>
                <a:lnTo>
                  <a:pt x="2085472" y="3518598"/>
                </a:lnTo>
                <a:lnTo>
                  <a:pt x="2041679" y="3472077"/>
                </a:lnTo>
                <a:lnTo>
                  <a:pt x="2011994" y="3446726"/>
                </a:lnTo>
                <a:lnTo>
                  <a:pt x="1973237" y="3412307"/>
                </a:lnTo>
                <a:lnTo>
                  <a:pt x="1940377" y="3389343"/>
                </a:lnTo>
                <a:lnTo>
                  <a:pt x="1897863" y="3357748"/>
                </a:lnTo>
                <a:lnTo>
                  <a:pt x="1860666" y="3338044"/>
                </a:lnTo>
                <a:lnTo>
                  <a:pt x="1813233" y="3310146"/>
                </a:lnTo>
                <a:lnTo>
                  <a:pt x="1755274" y="3274272"/>
                </a:lnTo>
                <a:lnTo>
                  <a:pt x="1705605" y="3248055"/>
                </a:lnTo>
                <a:lnTo>
                  <a:pt x="1656665" y="3221289"/>
                </a:lnTo>
                <a:lnTo>
                  <a:pt x="1608659" y="3193822"/>
                </a:lnTo>
                <a:lnTo>
                  <a:pt x="1561789" y="3165501"/>
                </a:lnTo>
                <a:lnTo>
                  <a:pt x="1523889" y="3146325"/>
                </a:lnTo>
                <a:lnTo>
                  <a:pt x="1479902" y="3115836"/>
                </a:lnTo>
                <a:lnTo>
                  <a:pt x="1445292" y="3094188"/>
                </a:lnTo>
                <a:lnTo>
                  <a:pt x="1423017" y="3079155"/>
                </a:lnTo>
                <a:lnTo>
                  <a:pt x="1401515" y="3063542"/>
                </a:lnTo>
                <a:lnTo>
                  <a:pt x="1389078" y="3057002"/>
                </a:lnTo>
                <a:lnTo>
                  <a:pt x="1444249" y="3015536"/>
                </a:lnTo>
                <a:lnTo>
                  <a:pt x="1477077" y="3038523"/>
                </a:lnTo>
                <a:lnTo>
                  <a:pt x="1512625" y="3059467"/>
                </a:lnTo>
                <a:lnTo>
                  <a:pt x="1556196" y="3090268"/>
                </a:lnTo>
                <a:lnTo>
                  <a:pt x="1592845" y="3110384"/>
                </a:lnTo>
                <a:lnTo>
                  <a:pt x="1638154" y="3139878"/>
                </a:lnTo>
                <a:lnTo>
                  <a:pt x="1677179" y="3158209"/>
                </a:lnTo>
                <a:lnTo>
                  <a:pt x="1725500" y="3185439"/>
                </a:lnTo>
                <a:lnTo>
                  <a:pt x="1783435" y="3221332"/>
                </a:lnTo>
                <a:lnTo>
                  <a:pt x="1834769" y="3246298"/>
                </a:lnTo>
                <a:lnTo>
                  <a:pt x="1883010" y="3273589"/>
                </a:lnTo>
                <a:lnTo>
                  <a:pt x="1928475" y="3302966"/>
                </a:lnTo>
                <a:lnTo>
                  <a:pt x="1963852" y="3324038"/>
                </a:lnTo>
                <a:lnTo>
                  <a:pt x="1997089" y="3346719"/>
                </a:lnTo>
                <a:lnTo>
                  <a:pt x="2036132" y="3380923"/>
                </a:lnTo>
                <a:lnTo>
                  <a:pt x="2066039" y="3406106"/>
                </a:lnTo>
                <a:lnTo>
                  <a:pt x="2102387" y="3442336"/>
                </a:lnTo>
                <a:lnTo>
                  <a:pt x="2137864" y="3479220"/>
                </a:lnTo>
                <a:lnTo>
                  <a:pt x="2172787" y="3516520"/>
                </a:lnTo>
                <a:lnTo>
                  <a:pt x="2215104" y="3564151"/>
                </a:lnTo>
                <a:lnTo>
                  <a:pt x="2223475" y="3573747"/>
                </a:lnTo>
                <a:close/>
              </a:path>
              <a:path w="2654300" h="3622040">
                <a:moveTo>
                  <a:pt x="2568738" y="3616103"/>
                </a:moveTo>
                <a:lnTo>
                  <a:pt x="2507202" y="3614692"/>
                </a:lnTo>
                <a:lnTo>
                  <a:pt x="2500173" y="3588201"/>
                </a:lnTo>
                <a:lnTo>
                  <a:pt x="2491016" y="3531534"/>
                </a:lnTo>
                <a:lnTo>
                  <a:pt x="2484209" y="3473102"/>
                </a:lnTo>
                <a:lnTo>
                  <a:pt x="2486320" y="3423853"/>
                </a:lnTo>
                <a:lnTo>
                  <a:pt x="2488656" y="3374436"/>
                </a:lnTo>
                <a:lnTo>
                  <a:pt x="2497786" y="3335800"/>
                </a:lnTo>
                <a:lnTo>
                  <a:pt x="2512645" y="3308744"/>
                </a:lnTo>
                <a:lnTo>
                  <a:pt x="2542180" y="3286545"/>
                </a:lnTo>
                <a:lnTo>
                  <a:pt x="2547477" y="3298451"/>
                </a:lnTo>
                <a:lnTo>
                  <a:pt x="2539730" y="3320161"/>
                </a:lnTo>
                <a:lnTo>
                  <a:pt x="2535169" y="3355364"/>
                </a:lnTo>
                <a:lnTo>
                  <a:pt x="2529723" y="3391231"/>
                </a:lnTo>
                <a:lnTo>
                  <a:pt x="2531650" y="3437445"/>
                </a:lnTo>
                <a:lnTo>
                  <a:pt x="2541577" y="3493533"/>
                </a:lnTo>
                <a:lnTo>
                  <a:pt x="2552499" y="3548872"/>
                </a:lnTo>
                <a:lnTo>
                  <a:pt x="2565045" y="3602992"/>
                </a:lnTo>
                <a:lnTo>
                  <a:pt x="2568738" y="3616103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4549913" y="142505"/>
            <a:ext cx="3738245" cy="2523490"/>
          </a:xfrm>
          <a:custGeom>
            <a:avLst/>
            <a:gdLst/>
            <a:ahLst/>
            <a:cxnLst/>
            <a:rect l="l" t="t" r="r" b="b"/>
            <a:pathLst>
              <a:path w="3738244" h="2523490">
                <a:moveTo>
                  <a:pt x="3738085" y="0"/>
                </a:moveTo>
                <a:lnTo>
                  <a:pt x="3738085" y="2522325"/>
                </a:lnTo>
                <a:lnTo>
                  <a:pt x="1282535" y="2522325"/>
                </a:lnTo>
                <a:lnTo>
                  <a:pt x="1282535" y="2523160"/>
                </a:lnTo>
                <a:lnTo>
                  <a:pt x="1234415" y="2522178"/>
                </a:lnTo>
                <a:lnTo>
                  <a:pt x="1186746" y="2519480"/>
                </a:lnTo>
                <a:lnTo>
                  <a:pt x="1139557" y="2515095"/>
                </a:lnTo>
                <a:lnTo>
                  <a:pt x="1092881" y="2509056"/>
                </a:lnTo>
                <a:lnTo>
                  <a:pt x="1046747" y="2501391"/>
                </a:lnTo>
                <a:lnTo>
                  <a:pt x="1001187" y="2492132"/>
                </a:lnTo>
                <a:lnTo>
                  <a:pt x="956231" y="2481310"/>
                </a:lnTo>
                <a:lnTo>
                  <a:pt x="911911" y="2468953"/>
                </a:lnTo>
                <a:lnTo>
                  <a:pt x="868257" y="2455094"/>
                </a:lnTo>
                <a:lnTo>
                  <a:pt x="825300" y="2439762"/>
                </a:lnTo>
                <a:lnTo>
                  <a:pt x="783071" y="2422988"/>
                </a:lnTo>
                <a:lnTo>
                  <a:pt x="741601" y="2404803"/>
                </a:lnTo>
                <a:lnTo>
                  <a:pt x="700920" y="2385236"/>
                </a:lnTo>
                <a:lnTo>
                  <a:pt x="661060" y="2364318"/>
                </a:lnTo>
                <a:lnTo>
                  <a:pt x="622052" y="2342081"/>
                </a:lnTo>
                <a:lnTo>
                  <a:pt x="583926" y="2318553"/>
                </a:lnTo>
                <a:lnTo>
                  <a:pt x="546713" y="2293767"/>
                </a:lnTo>
                <a:lnTo>
                  <a:pt x="510445" y="2267751"/>
                </a:lnTo>
                <a:lnTo>
                  <a:pt x="475151" y="2240537"/>
                </a:lnTo>
                <a:lnTo>
                  <a:pt x="440863" y="2212155"/>
                </a:lnTo>
                <a:lnTo>
                  <a:pt x="407612" y="2182636"/>
                </a:lnTo>
                <a:lnTo>
                  <a:pt x="375429" y="2152010"/>
                </a:lnTo>
                <a:lnTo>
                  <a:pt x="344344" y="2120307"/>
                </a:lnTo>
                <a:lnTo>
                  <a:pt x="314389" y="2087558"/>
                </a:lnTo>
                <a:lnTo>
                  <a:pt x="285594" y="2053794"/>
                </a:lnTo>
                <a:lnTo>
                  <a:pt x="257989" y="2019044"/>
                </a:lnTo>
                <a:lnTo>
                  <a:pt x="231607" y="1983340"/>
                </a:lnTo>
                <a:lnTo>
                  <a:pt x="206478" y="1946712"/>
                </a:lnTo>
                <a:lnTo>
                  <a:pt x="182633" y="1909190"/>
                </a:lnTo>
                <a:lnTo>
                  <a:pt x="160102" y="1870805"/>
                </a:lnTo>
                <a:lnTo>
                  <a:pt x="138917" y="1831587"/>
                </a:lnTo>
                <a:lnTo>
                  <a:pt x="119108" y="1791566"/>
                </a:lnTo>
                <a:lnTo>
                  <a:pt x="100706" y="1750774"/>
                </a:lnTo>
                <a:lnTo>
                  <a:pt x="83743" y="1709240"/>
                </a:lnTo>
                <a:lnTo>
                  <a:pt x="68249" y="1666996"/>
                </a:lnTo>
                <a:lnTo>
                  <a:pt x="54254" y="1624071"/>
                </a:lnTo>
                <a:lnTo>
                  <a:pt x="41790" y="1580496"/>
                </a:lnTo>
                <a:lnTo>
                  <a:pt x="30888" y="1536301"/>
                </a:lnTo>
                <a:lnTo>
                  <a:pt x="21579" y="1491518"/>
                </a:lnTo>
                <a:lnTo>
                  <a:pt x="13892" y="1446175"/>
                </a:lnTo>
                <a:lnTo>
                  <a:pt x="7861" y="1400305"/>
                </a:lnTo>
                <a:lnTo>
                  <a:pt x="3514" y="1353937"/>
                </a:lnTo>
                <a:lnTo>
                  <a:pt x="883" y="1307102"/>
                </a:lnTo>
                <a:lnTo>
                  <a:pt x="0" y="1259830"/>
                </a:lnTo>
                <a:lnTo>
                  <a:pt x="883" y="1212558"/>
                </a:lnTo>
                <a:lnTo>
                  <a:pt x="3514" y="1165722"/>
                </a:lnTo>
                <a:lnTo>
                  <a:pt x="7861" y="1119354"/>
                </a:lnTo>
                <a:lnTo>
                  <a:pt x="13892" y="1073484"/>
                </a:lnTo>
                <a:lnTo>
                  <a:pt x="21579" y="1028142"/>
                </a:lnTo>
                <a:lnTo>
                  <a:pt x="30888" y="983358"/>
                </a:lnTo>
                <a:lnTo>
                  <a:pt x="41790" y="939164"/>
                </a:lnTo>
                <a:lnTo>
                  <a:pt x="54254" y="895589"/>
                </a:lnTo>
                <a:lnTo>
                  <a:pt x="68249" y="852664"/>
                </a:lnTo>
                <a:lnTo>
                  <a:pt x="83743" y="810419"/>
                </a:lnTo>
                <a:lnTo>
                  <a:pt x="100706" y="768885"/>
                </a:lnTo>
                <a:lnTo>
                  <a:pt x="119108" y="728093"/>
                </a:lnTo>
                <a:lnTo>
                  <a:pt x="138917" y="688073"/>
                </a:lnTo>
                <a:lnTo>
                  <a:pt x="160102" y="648855"/>
                </a:lnTo>
                <a:lnTo>
                  <a:pt x="182633" y="610469"/>
                </a:lnTo>
                <a:lnTo>
                  <a:pt x="206478" y="572947"/>
                </a:lnTo>
                <a:lnTo>
                  <a:pt x="231607" y="536319"/>
                </a:lnTo>
                <a:lnTo>
                  <a:pt x="257989" y="500615"/>
                </a:lnTo>
                <a:lnTo>
                  <a:pt x="285594" y="465865"/>
                </a:lnTo>
                <a:lnTo>
                  <a:pt x="314389" y="432101"/>
                </a:lnTo>
                <a:lnTo>
                  <a:pt x="344344" y="399352"/>
                </a:lnTo>
                <a:lnTo>
                  <a:pt x="375429" y="367649"/>
                </a:lnTo>
                <a:lnTo>
                  <a:pt x="407612" y="337023"/>
                </a:lnTo>
                <a:lnTo>
                  <a:pt x="440863" y="307504"/>
                </a:lnTo>
                <a:lnTo>
                  <a:pt x="475151" y="279122"/>
                </a:lnTo>
                <a:lnTo>
                  <a:pt x="510445" y="251908"/>
                </a:lnTo>
                <a:lnTo>
                  <a:pt x="546713" y="225893"/>
                </a:lnTo>
                <a:lnTo>
                  <a:pt x="583926" y="201106"/>
                </a:lnTo>
                <a:lnTo>
                  <a:pt x="622052" y="177579"/>
                </a:lnTo>
                <a:lnTo>
                  <a:pt x="661060" y="155341"/>
                </a:lnTo>
                <a:lnTo>
                  <a:pt x="700920" y="134423"/>
                </a:lnTo>
                <a:lnTo>
                  <a:pt x="741601" y="114857"/>
                </a:lnTo>
                <a:lnTo>
                  <a:pt x="783071" y="96671"/>
                </a:lnTo>
                <a:lnTo>
                  <a:pt x="825300" y="79897"/>
                </a:lnTo>
                <a:lnTo>
                  <a:pt x="868257" y="64565"/>
                </a:lnTo>
                <a:lnTo>
                  <a:pt x="911911" y="50706"/>
                </a:lnTo>
                <a:lnTo>
                  <a:pt x="956231" y="38350"/>
                </a:lnTo>
                <a:lnTo>
                  <a:pt x="1001187" y="27527"/>
                </a:lnTo>
                <a:lnTo>
                  <a:pt x="1046747" y="18268"/>
                </a:lnTo>
                <a:lnTo>
                  <a:pt x="1092881" y="10604"/>
                </a:lnTo>
                <a:lnTo>
                  <a:pt x="1139558" y="4564"/>
                </a:lnTo>
                <a:lnTo>
                  <a:pt x="1186746" y="180"/>
                </a:lnTo>
                <a:lnTo>
                  <a:pt x="1189932" y="0"/>
                </a:lnTo>
                <a:lnTo>
                  <a:pt x="3738085" y="0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4318" y="5109185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4318" y="5604485"/>
            <a:ext cx="95250" cy="95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4318" y="6099785"/>
            <a:ext cx="95250" cy="95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4318" y="6595085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44318" y="7090385"/>
            <a:ext cx="95250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279193" y="1572439"/>
            <a:ext cx="11535410" cy="7221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675" algn="ctr">
              <a:lnSpc>
                <a:spcPct val="100000"/>
              </a:lnSpc>
              <a:spcBef>
                <a:spcPts val="100"/>
              </a:spcBef>
            </a:pPr>
            <a:r>
              <a:rPr sz="9100" spc="459" dirty="0">
                <a:solidFill>
                  <a:srgbClr val="464A53"/>
                </a:solidFill>
                <a:latin typeface="Calibri"/>
                <a:cs typeface="Calibri"/>
              </a:rPr>
              <a:t>Project</a:t>
            </a:r>
            <a:r>
              <a:rPr sz="9100" spc="755" dirty="0">
                <a:solidFill>
                  <a:srgbClr val="464A53"/>
                </a:solidFill>
                <a:latin typeface="Calibri"/>
                <a:cs typeface="Calibri"/>
              </a:rPr>
              <a:t> </a:t>
            </a:r>
            <a:r>
              <a:rPr sz="9100" spc="215" dirty="0">
                <a:solidFill>
                  <a:srgbClr val="464A53"/>
                </a:solidFill>
                <a:latin typeface="Calibri"/>
                <a:cs typeface="Calibri"/>
              </a:rPr>
              <a:t>Overview</a:t>
            </a:r>
            <a:endParaRPr sz="9100">
              <a:latin typeface="Calibri"/>
              <a:cs typeface="Calibri"/>
            </a:endParaRPr>
          </a:p>
          <a:p>
            <a:pPr marL="127635" marR="5080" algn="ctr">
              <a:lnSpc>
                <a:spcPct val="116100"/>
              </a:lnSpc>
              <a:spcBef>
                <a:spcPts val="2835"/>
              </a:spcBef>
            </a:pP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Through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464A53"/>
                </a:solidFill>
                <a:latin typeface="Arial MT"/>
                <a:cs typeface="Arial MT"/>
              </a:rPr>
              <a:t>this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64A53"/>
                </a:solidFill>
                <a:latin typeface="Arial MT"/>
                <a:cs typeface="Arial MT"/>
              </a:rPr>
              <a:t>project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64A53"/>
                </a:solidFill>
                <a:latin typeface="Arial MT"/>
                <a:cs typeface="Arial MT"/>
              </a:rPr>
              <a:t>we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need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to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analyze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key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indicators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464A53"/>
                </a:solidFill>
                <a:latin typeface="Arial MT"/>
                <a:cs typeface="Arial MT"/>
              </a:rPr>
              <a:t>for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our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64A53"/>
                </a:solidFill>
                <a:latin typeface="Arial MT"/>
                <a:cs typeface="Arial MT"/>
              </a:rPr>
              <a:t>pizza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64A53"/>
                </a:solidFill>
                <a:latin typeface="Arial MT"/>
                <a:cs typeface="Arial MT"/>
              </a:rPr>
              <a:t>sales </a:t>
            </a:r>
            <a:r>
              <a:rPr sz="2800" spc="-76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data to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gain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our 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insights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into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our </a:t>
            </a:r>
            <a:r>
              <a:rPr sz="2800" spc="-100" dirty="0">
                <a:solidFill>
                  <a:srgbClr val="464A53"/>
                </a:solidFill>
                <a:latin typeface="Arial MT"/>
                <a:cs typeface="Arial MT"/>
              </a:rPr>
              <a:t>business </a:t>
            </a:r>
            <a:r>
              <a:rPr sz="2800" spc="-15" dirty="0">
                <a:solidFill>
                  <a:srgbClr val="464A53"/>
                </a:solidFill>
                <a:latin typeface="Arial MT"/>
                <a:cs typeface="Arial MT"/>
              </a:rPr>
              <a:t>performance. </a:t>
            </a:r>
            <a:r>
              <a:rPr sz="2800" spc="-30" dirty="0">
                <a:solidFill>
                  <a:srgbClr val="464A53"/>
                </a:solidFill>
                <a:latin typeface="Arial MT"/>
                <a:cs typeface="Arial MT"/>
              </a:rPr>
              <a:t>Specially, </a:t>
            </a:r>
            <a:r>
              <a:rPr sz="2800" spc="320" dirty="0">
                <a:solidFill>
                  <a:srgbClr val="464A53"/>
                </a:solidFill>
                <a:latin typeface="Arial MT"/>
                <a:cs typeface="Arial MT"/>
              </a:rPr>
              <a:t>I </a:t>
            </a:r>
            <a:r>
              <a:rPr sz="2800" spc="32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464A53"/>
                </a:solidFill>
                <a:latin typeface="Arial MT"/>
                <a:cs typeface="Arial MT"/>
              </a:rPr>
              <a:t>calculated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20" dirty="0">
                <a:solidFill>
                  <a:srgbClr val="464A53"/>
                </a:solidFill>
                <a:latin typeface="Arial MT"/>
                <a:cs typeface="Arial MT"/>
              </a:rPr>
              <a:t>the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20" dirty="0">
                <a:solidFill>
                  <a:srgbClr val="464A53"/>
                </a:solidFill>
                <a:latin typeface="Arial MT"/>
                <a:cs typeface="Arial MT"/>
              </a:rPr>
              <a:t>following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464A53"/>
                </a:solidFill>
                <a:latin typeface="Arial MT"/>
                <a:cs typeface="Arial MT"/>
              </a:rPr>
              <a:t>metrices:</a:t>
            </a:r>
            <a:endParaRPr sz="2800">
              <a:latin typeface="Arial MT"/>
              <a:cs typeface="Arial MT"/>
            </a:endParaRPr>
          </a:p>
          <a:p>
            <a:pPr marL="616585" marR="7503159">
              <a:lnSpc>
                <a:spcPct val="116100"/>
              </a:lnSpc>
            </a:pP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Total </a:t>
            </a:r>
            <a:r>
              <a:rPr sz="2800" spc="-60" dirty="0">
                <a:solidFill>
                  <a:srgbClr val="464A53"/>
                </a:solidFill>
                <a:latin typeface="Arial MT"/>
                <a:cs typeface="Arial MT"/>
              </a:rPr>
              <a:t>Revenue 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Average</a:t>
            </a:r>
            <a:r>
              <a:rPr sz="2800" spc="-7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64A53"/>
                </a:solidFill>
                <a:latin typeface="Arial MT"/>
                <a:cs typeface="Arial MT"/>
              </a:rPr>
              <a:t>Order</a:t>
            </a:r>
            <a:r>
              <a:rPr sz="2800" spc="-6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Value </a:t>
            </a:r>
            <a:r>
              <a:rPr sz="2800" spc="-76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Total</a:t>
            </a:r>
            <a:r>
              <a:rPr sz="2800" spc="-6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30" dirty="0">
                <a:solidFill>
                  <a:srgbClr val="464A53"/>
                </a:solidFill>
                <a:latin typeface="Arial MT"/>
                <a:cs typeface="Arial MT"/>
              </a:rPr>
              <a:t>Pizzas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64A53"/>
                </a:solidFill>
                <a:latin typeface="Arial MT"/>
                <a:cs typeface="Arial MT"/>
              </a:rPr>
              <a:t>sold</a:t>
            </a:r>
            <a:endParaRPr sz="2800">
              <a:latin typeface="Arial MT"/>
              <a:cs typeface="Arial MT"/>
            </a:endParaRPr>
          </a:p>
          <a:p>
            <a:pPr marL="616585">
              <a:lnSpc>
                <a:spcPct val="100000"/>
              </a:lnSpc>
              <a:spcBef>
                <a:spcPts val="540"/>
              </a:spcBef>
            </a:pP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Total</a:t>
            </a:r>
            <a:r>
              <a:rPr sz="2800" spc="-9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Orders</a:t>
            </a:r>
            <a:endParaRPr sz="2800">
              <a:latin typeface="Arial MT"/>
              <a:cs typeface="Arial MT"/>
            </a:endParaRPr>
          </a:p>
          <a:p>
            <a:pPr marL="616585">
              <a:lnSpc>
                <a:spcPct val="100000"/>
              </a:lnSpc>
              <a:spcBef>
                <a:spcPts val="540"/>
              </a:spcBef>
            </a:pP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Average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30" dirty="0">
                <a:solidFill>
                  <a:srgbClr val="464A53"/>
                </a:solidFill>
                <a:latin typeface="Arial MT"/>
                <a:cs typeface="Arial MT"/>
              </a:rPr>
              <a:t>Pizzas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70" dirty="0">
                <a:solidFill>
                  <a:srgbClr val="464A53"/>
                </a:solidFill>
                <a:latin typeface="Arial MT"/>
                <a:cs typeface="Arial MT"/>
              </a:rPr>
              <a:t>Per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5" dirty="0">
                <a:solidFill>
                  <a:srgbClr val="464A53"/>
                </a:solidFill>
                <a:latin typeface="Arial MT"/>
                <a:cs typeface="Arial MT"/>
              </a:rPr>
              <a:t>Order,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etc.</a:t>
            </a:r>
            <a:endParaRPr sz="2800">
              <a:latin typeface="Arial MT"/>
              <a:cs typeface="Arial MT"/>
            </a:endParaRPr>
          </a:p>
          <a:p>
            <a:pPr marL="12700" marR="529590">
              <a:lnSpc>
                <a:spcPct val="116100"/>
              </a:lnSpc>
              <a:tabLst>
                <a:tab pos="4484370" algn="l"/>
              </a:tabLst>
            </a:pPr>
            <a:r>
              <a:rPr sz="2800" spc="320" dirty="0">
                <a:solidFill>
                  <a:srgbClr val="464A53"/>
                </a:solidFill>
                <a:latin typeface="Arial MT"/>
                <a:cs typeface="Arial MT"/>
              </a:rPr>
              <a:t>I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" dirty="0">
                <a:solidFill>
                  <a:srgbClr val="464A53"/>
                </a:solidFill>
                <a:latin typeface="Arial MT"/>
                <a:cs typeface="Arial MT"/>
              </a:rPr>
              <a:t>would</a:t>
            </a:r>
            <a:r>
              <a:rPr sz="2800" spc="-3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85" dirty="0">
                <a:solidFill>
                  <a:srgbClr val="464A53"/>
                </a:solidFill>
                <a:latin typeface="Arial MT"/>
                <a:cs typeface="Arial MT"/>
              </a:rPr>
              <a:t>also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like</a:t>
            </a:r>
            <a:r>
              <a:rPr sz="2800" spc="-3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to</a:t>
            </a:r>
            <a:r>
              <a:rPr sz="2800" spc="-3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visualize	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our </a:t>
            </a:r>
            <a:r>
              <a:rPr sz="2800" spc="-65" dirty="0">
                <a:solidFill>
                  <a:srgbClr val="464A53"/>
                </a:solidFill>
                <a:latin typeface="Arial MT"/>
                <a:cs typeface="Arial MT"/>
              </a:rPr>
              <a:t>pizza </a:t>
            </a:r>
            <a:r>
              <a:rPr sz="2800" spc="-105" dirty="0">
                <a:solidFill>
                  <a:srgbClr val="464A53"/>
                </a:solidFill>
                <a:latin typeface="Arial MT"/>
                <a:cs typeface="Arial MT"/>
              </a:rPr>
              <a:t>sales </a:t>
            </a:r>
            <a:r>
              <a:rPr sz="2800" spc="50" dirty="0">
                <a:solidFill>
                  <a:srgbClr val="464A53"/>
                </a:solidFill>
                <a:latin typeface="Arial MT"/>
                <a:cs typeface="Arial MT"/>
              </a:rPr>
              <a:t>data to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gain 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insights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&amp; </a:t>
            </a:r>
            <a:r>
              <a:rPr sz="2800" spc="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understand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key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464A53"/>
                </a:solidFill>
                <a:latin typeface="Arial MT"/>
                <a:cs typeface="Arial MT"/>
              </a:rPr>
              <a:t>trends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464A53"/>
                </a:solidFill>
                <a:latin typeface="Arial MT"/>
                <a:cs typeface="Arial MT"/>
              </a:rPr>
              <a:t>such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464A53"/>
                </a:solidFill>
                <a:latin typeface="Arial MT"/>
                <a:cs typeface="Arial MT"/>
              </a:rPr>
              <a:t>as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15" dirty="0">
                <a:solidFill>
                  <a:srgbClr val="464A53"/>
                </a:solidFill>
                <a:latin typeface="Arial MT"/>
                <a:cs typeface="Arial MT"/>
              </a:rPr>
              <a:t>daily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464A53"/>
                </a:solidFill>
                <a:latin typeface="Arial MT"/>
                <a:cs typeface="Arial MT"/>
              </a:rPr>
              <a:t>trend,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64A53"/>
                </a:solidFill>
                <a:latin typeface="Arial MT"/>
                <a:cs typeface="Arial MT"/>
              </a:rPr>
              <a:t>monthly</a:t>
            </a:r>
            <a:r>
              <a:rPr sz="2800" spc="-4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464A53"/>
                </a:solidFill>
                <a:latin typeface="Arial MT"/>
                <a:cs typeface="Arial MT"/>
              </a:rPr>
              <a:t>trend,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64A53"/>
                </a:solidFill>
                <a:latin typeface="Arial MT"/>
                <a:cs typeface="Arial MT"/>
              </a:rPr>
              <a:t>yearly</a:t>
            </a:r>
            <a:r>
              <a:rPr sz="2800" spc="-4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464A53"/>
                </a:solidFill>
                <a:latin typeface="Arial MT"/>
                <a:cs typeface="Arial MT"/>
              </a:rPr>
              <a:t>trend </a:t>
            </a:r>
            <a:r>
              <a:rPr sz="2800" spc="-76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464A53"/>
                </a:solidFill>
                <a:latin typeface="Arial MT"/>
                <a:cs typeface="Arial MT"/>
              </a:rPr>
              <a:t>with</a:t>
            </a:r>
            <a:r>
              <a:rPr sz="2800" spc="-55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20" dirty="0">
                <a:solidFill>
                  <a:srgbClr val="464A53"/>
                </a:solidFill>
                <a:latin typeface="Arial MT"/>
                <a:cs typeface="Arial MT"/>
              </a:rPr>
              <a:t>the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464A53"/>
                </a:solidFill>
                <a:latin typeface="Arial MT"/>
                <a:cs typeface="Arial MT"/>
              </a:rPr>
              <a:t>help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464A53"/>
                </a:solidFill>
                <a:latin typeface="Arial MT"/>
                <a:cs typeface="Arial MT"/>
              </a:rPr>
              <a:t>of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464A53"/>
                </a:solidFill>
                <a:latin typeface="Arial MT"/>
                <a:cs typeface="Arial MT"/>
              </a:rPr>
              <a:t>bar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64A53"/>
                </a:solidFill>
                <a:latin typeface="Arial MT"/>
                <a:cs typeface="Arial MT"/>
              </a:rPr>
              <a:t>graphs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and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10" dirty="0">
                <a:solidFill>
                  <a:srgbClr val="464A53"/>
                </a:solidFill>
                <a:latin typeface="Arial MT"/>
                <a:cs typeface="Arial MT"/>
              </a:rPr>
              <a:t>charts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10" dirty="0">
                <a:solidFill>
                  <a:srgbClr val="464A53"/>
                </a:solidFill>
                <a:latin typeface="Arial MT"/>
                <a:cs typeface="Arial MT"/>
              </a:rPr>
              <a:t>and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30" dirty="0">
                <a:solidFill>
                  <a:srgbClr val="464A53"/>
                </a:solidFill>
                <a:latin typeface="Arial MT"/>
                <a:cs typeface="Arial MT"/>
              </a:rPr>
              <a:t>DAX</a:t>
            </a:r>
            <a:r>
              <a:rPr sz="2800" spc="-50" dirty="0">
                <a:solidFill>
                  <a:srgbClr val="464A53"/>
                </a:solidFill>
                <a:latin typeface="Arial MT"/>
                <a:cs typeface="Arial MT"/>
              </a:rPr>
              <a:t> </a:t>
            </a:r>
            <a:r>
              <a:rPr sz="2800" spc="-95" dirty="0">
                <a:solidFill>
                  <a:srgbClr val="464A53"/>
                </a:solidFill>
                <a:latin typeface="Arial MT"/>
                <a:cs typeface="Arial MT"/>
              </a:rPr>
              <a:t>Expressions.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540149" y="934665"/>
            <a:ext cx="1765300" cy="948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50" b="1" spc="440" dirty="0">
                <a:solidFill>
                  <a:srgbClr val="F1E8D9"/>
                </a:solidFill>
                <a:latin typeface="Arial"/>
                <a:cs typeface="Arial"/>
              </a:rPr>
              <a:t>I</a:t>
            </a:r>
            <a:r>
              <a:rPr sz="6050" b="1" spc="-425" dirty="0">
                <a:solidFill>
                  <a:srgbClr val="F1E8D9"/>
                </a:solidFill>
                <a:latin typeface="Arial"/>
                <a:cs typeface="Arial"/>
              </a:rPr>
              <a:t>n</a:t>
            </a:r>
            <a:r>
              <a:rPr sz="6050" b="1" spc="300" dirty="0">
                <a:solidFill>
                  <a:srgbClr val="F1E8D9"/>
                </a:solidFill>
                <a:latin typeface="Arial"/>
                <a:cs typeface="Arial"/>
              </a:rPr>
              <a:t>t</a:t>
            </a:r>
            <a:r>
              <a:rPr sz="6050" b="1" spc="135" dirty="0">
                <a:solidFill>
                  <a:srgbClr val="F1E8D9"/>
                </a:solidFill>
                <a:latin typeface="Arial"/>
                <a:cs typeface="Arial"/>
              </a:rPr>
              <a:t>r</a:t>
            </a:r>
            <a:r>
              <a:rPr sz="6050" b="1" spc="-220" dirty="0">
                <a:solidFill>
                  <a:srgbClr val="F1E8D9"/>
                </a:solidFill>
                <a:latin typeface="Arial"/>
                <a:cs typeface="Arial"/>
              </a:rPr>
              <a:t>o</a:t>
            </a:r>
            <a:endParaRPr sz="6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4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199"/>
                </a:moveTo>
                <a:lnTo>
                  <a:pt x="533399" y="76199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199"/>
                </a:lnTo>
                <a:close/>
              </a:path>
              <a:path w="16230600" h="8390255">
                <a:moveTo>
                  <a:pt x="1523999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199"/>
                </a:lnTo>
                <a:close/>
              </a:path>
              <a:path w="16230600" h="8390255">
                <a:moveTo>
                  <a:pt x="2057400" y="76199"/>
                </a:moveTo>
                <a:lnTo>
                  <a:pt x="1600199" y="76199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199"/>
                </a:lnTo>
                <a:close/>
              </a:path>
              <a:path w="16230600" h="8390255">
                <a:moveTo>
                  <a:pt x="2590799" y="76199"/>
                </a:moveTo>
                <a:lnTo>
                  <a:pt x="2133600" y="76199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199"/>
                </a:lnTo>
                <a:close/>
              </a:path>
              <a:path w="16230600" h="8390255">
                <a:moveTo>
                  <a:pt x="3124199" y="76199"/>
                </a:moveTo>
                <a:lnTo>
                  <a:pt x="2666999" y="76199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199"/>
                </a:lnTo>
                <a:close/>
              </a:path>
              <a:path w="16230600" h="8390255">
                <a:moveTo>
                  <a:pt x="3657599" y="76199"/>
                </a:moveTo>
                <a:lnTo>
                  <a:pt x="3200399" y="76199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199"/>
                </a:lnTo>
                <a:close/>
              </a:path>
              <a:path w="16230600" h="8390255">
                <a:moveTo>
                  <a:pt x="4191000" y="76199"/>
                </a:moveTo>
                <a:lnTo>
                  <a:pt x="3733799" y="76199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199"/>
                </a:lnTo>
                <a:close/>
              </a:path>
              <a:path w="16230600" h="8390255">
                <a:moveTo>
                  <a:pt x="4724399" y="76199"/>
                </a:moveTo>
                <a:lnTo>
                  <a:pt x="4267200" y="76199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199"/>
                </a:lnTo>
                <a:close/>
              </a:path>
              <a:path w="16230600" h="8390255">
                <a:moveTo>
                  <a:pt x="5257799" y="76199"/>
                </a:moveTo>
                <a:lnTo>
                  <a:pt x="4800599" y="76199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199"/>
                </a:lnTo>
                <a:close/>
              </a:path>
              <a:path w="16230600" h="8390255">
                <a:moveTo>
                  <a:pt x="5791199" y="76199"/>
                </a:moveTo>
                <a:lnTo>
                  <a:pt x="5333999" y="76199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199"/>
                </a:lnTo>
                <a:close/>
              </a:path>
              <a:path w="16230600" h="8390255">
                <a:moveTo>
                  <a:pt x="6324599" y="76199"/>
                </a:moveTo>
                <a:lnTo>
                  <a:pt x="5867399" y="76199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199"/>
                </a:lnTo>
                <a:close/>
              </a:path>
              <a:path w="16230600" h="8390255">
                <a:moveTo>
                  <a:pt x="6857999" y="76199"/>
                </a:moveTo>
                <a:lnTo>
                  <a:pt x="6400799" y="76199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199"/>
                </a:lnTo>
                <a:close/>
              </a:path>
              <a:path w="16230600" h="8390255">
                <a:moveTo>
                  <a:pt x="7391399" y="76199"/>
                </a:moveTo>
                <a:lnTo>
                  <a:pt x="6934199" y="76199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199"/>
                </a:lnTo>
                <a:close/>
              </a:path>
              <a:path w="16230600" h="8390255">
                <a:moveTo>
                  <a:pt x="7924799" y="76199"/>
                </a:moveTo>
                <a:lnTo>
                  <a:pt x="7467599" y="76199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199"/>
                </a:lnTo>
                <a:close/>
              </a:path>
              <a:path w="16230600" h="8390255">
                <a:moveTo>
                  <a:pt x="8458199" y="76199"/>
                </a:moveTo>
                <a:lnTo>
                  <a:pt x="8000999" y="76199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199"/>
                </a:lnTo>
                <a:close/>
              </a:path>
              <a:path w="16230600" h="8390255">
                <a:moveTo>
                  <a:pt x="8991599" y="76199"/>
                </a:moveTo>
                <a:lnTo>
                  <a:pt x="8534400" y="76199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199"/>
                </a:lnTo>
                <a:close/>
              </a:path>
              <a:path w="16230600" h="8390255">
                <a:moveTo>
                  <a:pt x="9524999" y="76199"/>
                </a:moveTo>
                <a:lnTo>
                  <a:pt x="9067799" y="76199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199"/>
                </a:lnTo>
                <a:close/>
              </a:path>
              <a:path w="16230600" h="8390255">
                <a:moveTo>
                  <a:pt x="10058399" y="76199"/>
                </a:moveTo>
                <a:lnTo>
                  <a:pt x="9601199" y="76199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199"/>
                </a:lnTo>
                <a:close/>
              </a:path>
              <a:path w="16230600" h="8390255">
                <a:moveTo>
                  <a:pt x="10591799" y="76199"/>
                </a:moveTo>
                <a:lnTo>
                  <a:pt x="10134599" y="76199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199"/>
                </a:lnTo>
                <a:close/>
              </a:path>
              <a:path w="16230600" h="8390255">
                <a:moveTo>
                  <a:pt x="11125199" y="76199"/>
                </a:moveTo>
                <a:lnTo>
                  <a:pt x="10667999" y="76199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199"/>
                </a:lnTo>
                <a:close/>
              </a:path>
              <a:path w="16230600" h="8390255">
                <a:moveTo>
                  <a:pt x="11658599" y="76199"/>
                </a:moveTo>
                <a:lnTo>
                  <a:pt x="11201399" y="76199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199"/>
                </a:lnTo>
                <a:close/>
              </a:path>
              <a:path w="16230600" h="8390255">
                <a:moveTo>
                  <a:pt x="12191999" y="76199"/>
                </a:moveTo>
                <a:lnTo>
                  <a:pt x="11734799" y="76199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199"/>
                </a:lnTo>
                <a:close/>
              </a:path>
              <a:path w="16230600" h="8390255">
                <a:moveTo>
                  <a:pt x="12725399" y="76199"/>
                </a:moveTo>
                <a:lnTo>
                  <a:pt x="12268199" y="76199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199"/>
                </a:lnTo>
                <a:close/>
              </a:path>
              <a:path w="16230600" h="8390255">
                <a:moveTo>
                  <a:pt x="13258799" y="76199"/>
                </a:moveTo>
                <a:lnTo>
                  <a:pt x="12801599" y="76199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199"/>
                </a:lnTo>
                <a:close/>
              </a:path>
              <a:path w="16230600" h="8390255">
                <a:moveTo>
                  <a:pt x="13792199" y="76199"/>
                </a:moveTo>
                <a:lnTo>
                  <a:pt x="13334999" y="76199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199"/>
                </a:lnTo>
                <a:close/>
              </a:path>
              <a:path w="16230600" h="8390255">
                <a:moveTo>
                  <a:pt x="14325599" y="76199"/>
                </a:moveTo>
                <a:lnTo>
                  <a:pt x="13868399" y="76199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199"/>
                </a:lnTo>
                <a:close/>
              </a:path>
              <a:path w="16230600" h="8390255">
                <a:moveTo>
                  <a:pt x="14858999" y="76199"/>
                </a:moveTo>
                <a:lnTo>
                  <a:pt x="14401799" y="76199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199"/>
                </a:lnTo>
                <a:close/>
              </a:path>
              <a:path w="16230600" h="8390255">
                <a:moveTo>
                  <a:pt x="15392399" y="76199"/>
                </a:moveTo>
                <a:lnTo>
                  <a:pt x="14935199" y="76199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199"/>
                </a:lnTo>
                <a:close/>
              </a:path>
              <a:path w="16230600" h="8390255">
                <a:moveTo>
                  <a:pt x="15925799" y="76199"/>
                </a:moveTo>
                <a:lnTo>
                  <a:pt x="15468599" y="76199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199"/>
                </a:lnTo>
                <a:close/>
              </a:path>
              <a:path w="16230600" h="8390255">
                <a:moveTo>
                  <a:pt x="16154137" y="76199"/>
                </a:moveTo>
                <a:lnTo>
                  <a:pt x="16001999" y="76199"/>
                </a:lnTo>
                <a:lnTo>
                  <a:pt x="16001999" y="0"/>
                </a:lnTo>
                <a:lnTo>
                  <a:pt x="16154137" y="0"/>
                </a:lnTo>
                <a:lnTo>
                  <a:pt x="16154137" y="76199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199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199"/>
                </a:moveTo>
                <a:lnTo>
                  <a:pt x="16230337" y="0"/>
                </a:lnTo>
                <a:lnTo>
                  <a:pt x="16230337" y="76199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0"/>
                </a:moveTo>
                <a:lnTo>
                  <a:pt x="16154137" y="2895860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0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0"/>
                </a:lnTo>
                <a:lnTo>
                  <a:pt x="16230337" y="2972060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0"/>
                </a:moveTo>
                <a:lnTo>
                  <a:pt x="16154137" y="3962660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0"/>
                </a:lnTo>
                <a:close/>
              </a:path>
              <a:path w="16230600" h="8390255">
                <a:moveTo>
                  <a:pt x="16230337" y="4496060"/>
                </a:moveTo>
                <a:lnTo>
                  <a:pt x="16154137" y="4496060"/>
                </a:lnTo>
                <a:lnTo>
                  <a:pt x="16154137" y="4038860"/>
                </a:lnTo>
                <a:lnTo>
                  <a:pt x="16230337" y="4038860"/>
                </a:lnTo>
                <a:lnTo>
                  <a:pt x="16230337" y="4496060"/>
                </a:lnTo>
                <a:close/>
              </a:path>
              <a:path w="16230600" h="8390255">
                <a:moveTo>
                  <a:pt x="16230337" y="5029460"/>
                </a:moveTo>
                <a:lnTo>
                  <a:pt x="16154137" y="5029460"/>
                </a:lnTo>
                <a:lnTo>
                  <a:pt x="16154137" y="4572260"/>
                </a:lnTo>
                <a:lnTo>
                  <a:pt x="16230337" y="4572260"/>
                </a:lnTo>
                <a:lnTo>
                  <a:pt x="16230337" y="5029460"/>
                </a:lnTo>
                <a:close/>
              </a:path>
              <a:path w="16230600" h="8390255">
                <a:moveTo>
                  <a:pt x="16230337" y="5562860"/>
                </a:moveTo>
                <a:lnTo>
                  <a:pt x="16154137" y="5562860"/>
                </a:lnTo>
                <a:lnTo>
                  <a:pt x="16154137" y="5105660"/>
                </a:lnTo>
                <a:lnTo>
                  <a:pt x="16230337" y="5105660"/>
                </a:lnTo>
                <a:lnTo>
                  <a:pt x="16230337" y="5562860"/>
                </a:lnTo>
                <a:close/>
              </a:path>
              <a:path w="16230600" h="8390255">
                <a:moveTo>
                  <a:pt x="16230337" y="6096259"/>
                </a:moveTo>
                <a:lnTo>
                  <a:pt x="16154137" y="6096259"/>
                </a:lnTo>
                <a:lnTo>
                  <a:pt x="16154137" y="5639060"/>
                </a:lnTo>
                <a:lnTo>
                  <a:pt x="16230337" y="5639060"/>
                </a:lnTo>
                <a:lnTo>
                  <a:pt x="16230337" y="6096259"/>
                </a:lnTo>
                <a:close/>
              </a:path>
              <a:path w="16230600" h="8390255">
                <a:moveTo>
                  <a:pt x="16230337" y="6629659"/>
                </a:moveTo>
                <a:lnTo>
                  <a:pt x="16154137" y="6629659"/>
                </a:lnTo>
                <a:lnTo>
                  <a:pt x="16154137" y="6172459"/>
                </a:lnTo>
                <a:lnTo>
                  <a:pt x="16230337" y="6172459"/>
                </a:lnTo>
                <a:lnTo>
                  <a:pt x="16230337" y="6629659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0"/>
                </a:lnTo>
                <a:lnTo>
                  <a:pt x="16230337" y="6705860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59"/>
                </a:moveTo>
                <a:lnTo>
                  <a:pt x="16154137" y="7696459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59"/>
                </a:lnTo>
                <a:close/>
              </a:path>
              <a:path w="16230600" h="8390255">
                <a:moveTo>
                  <a:pt x="16230337" y="8229859"/>
                </a:moveTo>
                <a:lnTo>
                  <a:pt x="16154137" y="8229859"/>
                </a:lnTo>
                <a:lnTo>
                  <a:pt x="16154137" y="7772659"/>
                </a:lnTo>
                <a:lnTo>
                  <a:pt x="16230337" y="7772659"/>
                </a:lnTo>
                <a:lnTo>
                  <a:pt x="16230337" y="8229859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59"/>
                </a:lnTo>
                <a:lnTo>
                  <a:pt x="16230337" y="8306059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0" y="83900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0" y="76199"/>
                </a:moveTo>
                <a:lnTo>
                  <a:pt x="0" y="0"/>
                </a:lnTo>
                <a:lnTo>
                  <a:pt x="76199" y="0"/>
                </a:lnTo>
                <a:lnTo>
                  <a:pt x="76199" y="63499"/>
                </a:lnTo>
                <a:lnTo>
                  <a:pt x="0" y="76199"/>
                </a:lnTo>
                <a:close/>
              </a:path>
              <a:path w="16230600" h="8390255">
                <a:moveTo>
                  <a:pt x="457199" y="76199"/>
                </a:moveTo>
                <a:lnTo>
                  <a:pt x="76199" y="76199"/>
                </a:lnTo>
                <a:lnTo>
                  <a:pt x="76199" y="63499"/>
                </a:lnTo>
                <a:lnTo>
                  <a:pt x="457199" y="0"/>
                </a:lnTo>
                <a:lnTo>
                  <a:pt x="457199" y="76199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76199"/>
                </a:lnTo>
                <a:lnTo>
                  <a:pt x="76199" y="63499"/>
                </a:lnTo>
                <a:lnTo>
                  <a:pt x="76199" y="167952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7"/>
            <a:ext cx="3112770" cy="2957195"/>
            <a:chOff x="0" y="7330117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50"/>
                  </a:moveTo>
                  <a:lnTo>
                    <a:pt x="2754274" y="1700517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88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27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80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23"/>
                  </a:lnTo>
                  <a:lnTo>
                    <a:pt x="2512631" y="1015936"/>
                  </a:lnTo>
                  <a:lnTo>
                    <a:pt x="2488234" y="970127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83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107"/>
                  </a:lnTo>
                  <a:lnTo>
                    <a:pt x="2030984" y="425323"/>
                  </a:lnTo>
                  <a:lnTo>
                    <a:pt x="1989594" y="395605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37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37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34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17"/>
                  </a:lnTo>
                  <a:lnTo>
                    <a:pt x="490588" y="78346"/>
                  </a:lnTo>
                  <a:lnTo>
                    <a:pt x="444893" y="95288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87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64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58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61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70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78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76"/>
                  </a:lnTo>
                  <a:lnTo>
                    <a:pt x="2201926" y="2370467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57"/>
                  </a:lnTo>
                  <a:lnTo>
                    <a:pt x="2402243" y="2325560"/>
                  </a:lnTo>
                  <a:lnTo>
                    <a:pt x="2445232" y="2306561"/>
                  </a:lnTo>
                  <a:lnTo>
                    <a:pt x="2486444" y="2284171"/>
                  </a:lnTo>
                  <a:lnTo>
                    <a:pt x="2525534" y="2258314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55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5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9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0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4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7" y="1715900"/>
                  </a:lnTo>
                  <a:lnTo>
                    <a:pt x="0" y="1715900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3" y="9674348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5" y="612651"/>
                  </a:moveTo>
                  <a:lnTo>
                    <a:pt x="1019544" y="572134"/>
                  </a:lnTo>
                  <a:lnTo>
                    <a:pt x="1045336" y="498170"/>
                  </a:lnTo>
                  <a:lnTo>
                    <a:pt x="1041912" y="550640"/>
                  </a:lnTo>
                  <a:lnTo>
                    <a:pt x="1033233" y="602611"/>
                  </a:lnTo>
                  <a:lnTo>
                    <a:pt x="1030889" y="612651"/>
                  </a:lnTo>
                  <a:lnTo>
                    <a:pt x="998855" y="612651"/>
                  </a:lnTo>
                  <a:close/>
                </a:path>
                <a:path w="1045844" h="612775">
                  <a:moveTo>
                    <a:pt x="0" y="612651"/>
                  </a:moveTo>
                  <a:lnTo>
                    <a:pt x="9995" y="573781"/>
                  </a:lnTo>
                  <a:lnTo>
                    <a:pt x="23295" y="524575"/>
                  </a:lnTo>
                  <a:lnTo>
                    <a:pt x="37678" y="475595"/>
                  </a:lnTo>
                  <a:lnTo>
                    <a:pt x="53549" y="427197"/>
                  </a:lnTo>
                  <a:lnTo>
                    <a:pt x="71314" y="379738"/>
                  </a:lnTo>
                  <a:lnTo>
                    <a:pt x="91375" y="333576"/>
                  </a:lnTo>
                  <a:lnTo>
                    <a:pt x="114139" y="289066"/>
                  </a:lnTo>
                  <a:lnTo>
                    <a:pt x="140009" y="246565"/>
                  </a:lnTo>
                  <a:lnTo>
                    <a:pt x="169389" y="206431"/>
                  </a:lnTo>
                  <a:lnTo>
                    <a:pt x="202686" y="169020"/>
                  </a:lnTo>
                  <a:lnTo>
                    <a:pt x="239940" y="134855"/>
                  </a:lnTo>
                  <a:lnTo>
                    <a:pt x="280334" y="104570"/>
                  </a:lnTo>
                  <a:lnTo>
                    <a:pt x="323365" y="77971"/>
                  </a:lnTo>
                  <a:lnTo>
                    <a:pt x="368537" y="54863"/>
                  </a:lnTo>
                  <a:lnTo>
                    <a:pt x="415348" y="35054"/>
                  </a:lnTo>
                  <a:lnTo>
                    <a:pt x="463299" y="18350"/>
                  </a:lnTo>
                  <a:lnTo>
                    <a:pt x="511777" y="7076"/>
                  </a:lnTo>
                  <a:lnTo>
                    <a:pt x="559957" y="996"/>
                  </a:lnTo>
                  <a:lnTo>
                    <a:pt x="594867" y="0"/>
                  </a:lnTo>
                  <a:lnTo>
                    <a:pt x="603535" y="3978"/>
                  </a:lnTo>
                  <a:lnTo>
                    <a:pt x="532892" y="57317"/>
                  </a:lnTo>
                  <a:lnTo>
                    <a:pt x="467457" y="110980"/>
                  </a:lnTo>
                  <a:lnTo>
                    <a:pt x="407043" y="164693"/>
                  </a:lnTo>
                  <a:lnTo>
                    <a:pt x="351463" y="218182"/>
                  </a:lnTo>
                  <a:lnTo>
                    <a:pt x="300527" y="271175"/>
                  </a:lnTo>
                  <a:lnTo>
                    <a:pt x="254050" y="323396"/>
                  </a:lnTo>
                  <a:lnTo>
                    <a:pt x="211842" y="374573"/>
                  </a:lnTo>
                  <a:lnTo>
                    <a:pt x="173718" y="424431"/>
                  </a:lnTo>
                  <a:lnTo>
                    <a:pt x="139488" y="472698"/>
                  </a:lnTo>
                  <a:lnTo>
                    <a:pt x="108966" y="519099"/>
                  </a:lnTo>
                  <a:lnTo>
                    <a:pt x="81964" y="563360"/>
                  </a:lnTo>
                  <a:lnTo>
                    <a:pt x="58294" y="605209"/>
                  </a:lnTo>
                  <a:lnTo>
                    <a:pt x="54393" y="612651"/>
                  </a:lnTo>
                  <a:lnTo>
                    <a:pt x="0" y="612651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6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32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2" y="64314"/>
                  </a:moveTo>
                  <a:lnTo>
                    <a:pt x="1313887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2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5" y="14179"/>
                  </a:lnTo>
                  <a:lnTo>
                    <a:pt x="1289777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6" y="104813"/>
                  </a:moveTo>
                  <a:lnTo>
                    <a:pt x="1237216" y="18831"/>
                  </a:lnTo>
                  <a:lnTo>
                    <a:pt x="1251568" y="8989"/>
                  </a:lnTo>
                  <a:lnTo>
                    <a:pt x="1618440" y="89850"/>
                  </a:lnTo>
                  <a:lnTo>
                    <a:pt x="1627326" y="104813"/>
                  </a:lnTo>
                  <a:close/>
                </a:path>
                <a:path w="1850389" h="1225550">
                  <a:moveTo>
                    <a:pt x="1658704" y="124734"/>
                  </a:moveTo>
                  <a:lnTo>
                    <a:pt x="1200374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4" y="124734"/>
                  </a:lnTo>
                  <a:close/>
                </a:path>
                <a:path w="1850389" h="1225550">
                  <a:moveTo>
                    <a:pt x="1678042" y="142001"/>
                  </a:moveTo>
                  <a:lnTo>
                    <a:pt x="1175571" y="31254"/>
                  </a:lnTo>
                  <a:lnTo>
                    <a:pt x="1189267" y="21268"/>
                  </a:lnTo>
                  <a:lnTo>
                    <a:pt x="1669812" y="127183"/>
                  </a:lnTo>
                  <a:lnTo>
                    <a:pt x="1678042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7" y="38928"/>
                  </a:lnTo>
                  <a:lnTo>
                    <a:pt x="1164767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39" y="190757"/>
                  </a:moveTo>
                  <a:lnTo>
                    <a:pt x="1114978" y="56913"/>
                  </a:lnTo>
                  <a:lnTo>
                    <a:pt x="1127847" y="46745"/>
                  </a:lnTo>
                  <a:lnTo>
                    <a:pt x="1140898" y="36617"/>
                  </a:lnTo>
                  <a:lnTo>
                    <a:pt x="1707251" y="161444"/>
                  </a:lnTo>
                  <a:lnTo>
                    <a:pt x="1714837" y="176121"/>
                  </a:lnTo>
                  <a:lnTo>
                    <a:pt x="1722239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3" y="64969"/>
                  </a:lnTo>
                  <a:lnTo>
                    <a:pt x="1105026" y="54720"/>
                  </a:lnTo>
                  <a:lnTo>
                    <a:pt x="1732192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1" y="252882"/>
                  </a:moveTo>
                  <a:lnTo>
                    <a:pt x="1047261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39" y="224084"/>
                  </a:lnTo>
                  <a:lnTo>
                    <a:pt x="1761868" y="238506"/>
                  </a:lnTo>
                  <a:lnTo>
                    <a:pt x="1768091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1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7" y="165349"/>
                  </a:lnTo>
                  <a:lnTo>
                    <a:pt x="967475" y="154451"/>
                  </a:lnTo>
                  <a:lnTo>
                    <a:pt x="977287" y="143609"/>
                  </a:lnTo>
                  <a:lnTo>
                    <a:pt x="987346" y="132821"/>
                  </a:lnTo>
                  <a:lnTo>
                    <a:pt x="997652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099" y="561267"/>
                  </a:lnTo>
                  <a:lnTo>
                    <a:pt x="806645" y="548162"/>
                  </a:lnTo>
                  <a:lnTo>
                    <a:pt x="806489" y="535123"/>
                  </a:lnTo>
                  <a:lnTo>
                    <a:pt x="806631" y="522149"/>
                  </a:lnTo>
                  <a:lnTo>
                    <a:pt x="808872" y="483629"/>
                  </a:lnTo>
                  <a:lnTo>
                    <a:pt x="813853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4" y="335610"/>
                  </a:lnTo>
                  <a:lnTo>
                    <a:pt x="861316" y="300115"/>
                  </a:lnTo>
                  <a:lnTo>
                    <a:pt x="879968" y="265212"/>
                  </a:lnTo>
                  <a:lnTo>
                    <a:pt x="901240" y="230886"/>
                  </a:lnTo>
                  <a:lnTo>
                    <a:pt x="925064" y="197122"/>
                  </a:lnTo>
                  <a:lnTo>
                    <a:pt x="951357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2" y="518060"/>
                  </a:lnTo>
                  <a:lnTo>
                    <a:pt x="1850306" y="531099"/>
                  </a:lnTo>
                  <a:lnTo>
                    <a:pt x="1850162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0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4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69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29" y="1028157"/>
                  </a:lnTo>
                  <a:lnTo>
                    <a:pt x="122252" y="982535"/>
                  </a:lnTo>
                  <a:lnTo>
                    <a:pt x="154256" y="937569"/>
                  </a:lnTo>
                  <a:lnTo>
                    <a:pt x="186749" y="905716"/>
                  </a:lnTo>
                  <a:lnTo>
                    <a:pt x="220605" y="874164"/>
                  </a:lnTo>
                  <a:lnTo>
                    <a:pt x="256987" y="843168"/>
                  </a:lnTo>
                  <a:lnTo>
                    <a:pt x="295675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2" y="736195"/>
                  </a:lnTo>
                  <a:lnTo>
                    <a:pt x="463697" y="719666"/>
                  </a:lnTo>
                  <a:lnTo>
                    <a:pt x="507933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7" y="659909"/>
                  </a:lnTo>
                  <a:lnTo>
                    <a:pt x="713186" y="657611"/>
                  </a:lnTo>
                  <a:lnTo>
                    <a:pt x="751272" y="666006"/>
                  </a:lnTo>
                  <a:lnTo>
                    <a:pt x="293982" y="1085409"/>
                  </a:lnTo>
                  <a:lnTo>
                    <a:pt x="197397" y="1220179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7" y="1225552"/>
                  </a:moveTo>
                  <a:lnTo>
                    <a:pt x="640772" y="1057805"/>
                  </a:lnTo>
                  <a:lnTo>
                    <a:pt x="778531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7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1" y="1175705"/>
                  </a:lnTo>
                  <a:lnTo>
                    <a:pt x="687681" y="1224202"/>
                  </a:lnTo>
                  <a:lnTo>
                    <a:pt x="516797" y="1225552"/>
                  </a:lnTo>
                  <a:close/>
                </a:path>
                <a:path w="1850389" h="1225550">
                  <a:moveTo>
                    <a:pt x="1651305" y="942407"/>
                  </a:moveTo>
                  <a:lnTo>
                    <a:pt x="863327" y="768732"/>
                  </a:lnTo>
                  <a:lnTo>
                    <a:pt x="848811" y="726518"/>
                  </a:lnTo>
                  <a:lnTo>
                    <a:pt x="844465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5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6" y="813342"/>
                  </a:lnTo>
                  <a:lnTo>
                    <a:pt x="882711" y="799014"/>
                  </a:lnTo>
                  <a:lnTo>
                    <a:pt x="876933" y="784736"/>
                  </a:lnTo>
                  <a:lnTo>
                    <a:pt x="871383" y="770508"/>
                  </a:lnTo>
                  <a:lnTo>
                    <a:pt x="1643249" y="940631"/>
                  </a:lnTo>
                  <a:lnTo>
                    <a:pt x="1632232" y="951208"/>
                  </a:lnTo>
                  <a:lnTo>
                    <a:pt x="1620987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2" y="815316"/>
                  </a:lnTo>
                  <a:lnTo>
                    <a:pt x="1600559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4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7" y="988847"/>
                  </a:lnTo>
                  <a:lnTo>
                    <a:pt x="1554484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699" y="877701"/>
                  </a:lnTo>
                  <a:lnTo>
                    <a:pt x="1531663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3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3" y="1014887"/>
                  </a:lnTo>
                  <a:lnTo>
                    <a:pt x="1494743" y="1024943"/>
                  </a:lnTo>
                  <a:close/>
                </a:path>
                <a:path w="1850389" h="1225550">
                  <a:moveTo>
                    <a:pt x="1470243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39" y="1022562"/>
                  </a:lnTo>
                  <a:lnTo>
                    <a:pt x="1470243" y="1032548"/>
                  </a:lnTo>
                  <a:close/>
                </a:path>
                <a:path w="1850389" h="1225550">
                  <a:moveTo>
                    <a:pt x="1445164" y="1040025"/>
                  </a:moveTo>
                  <a:lnTo>
                    <a:pt x="1009330" y="943965"/>
                  </a:lnTo>
                  <a:lnTo>
                    <a:pt x="1000826" y="929086"/>
                  </a:lnTo>
                  <a:lnTo>
                    <a:pt x="1459136" y="1030100"/>
                  </a:lnTo>
                  <a:lnTo>
                    <a:pt x="1445164" y="1040025"/>
                  </a:lnTo>
                  <a:close/>
                </a:path>
                <a:path w="1850389" h="1225550">
                  <a:moveTo>
                    <a:pt x="1419560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0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2" y="1053816"/>
                  </a:moveTo>
                  <a:lnTo>
                    <a:pt x="1107371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2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89" y="1018191"/>
                  </a:lnTo>
                  <a:lnTo>
                    <a:pt x="1269004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609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48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36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97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7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7741" y="4912979"/>
            <a:ext cx="2895500" cy="29638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8770" y="4912979"/>
            <a:ext cx="2895500" cy="296389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9800" y="4912979"/>
            <a:ext cx="2895500" cy="296389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13171" y="4912979"/>
            <a:ext cx="2895500" cy="2963891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 marR="5080" indent="1725295">
              <a:lnSpc>
                <a:spcPts val="9230"/>
              </a:lnSpc>
              <a:spcBef>
                <a:spcPts val="925"/>
              </a:spcBef>
            </a:pPr>
            <a:r>
              <a:rPr spc="415" dirty="0"/>
              <a:t>PART-1 </a:t>
            </a:r>
            <a:r>
              <a:rPr spc="420" dirty="0"/>
              <a:t> </a:t>
            </a:r>
            <a:r>
              <a:rPr spc="45" dirty="0"/>
              <a:t>MYSQL</a:t>
            </a:r>
            <a:r>
              <a:rPr spc="630" dirty="0"/>
              <a:t> </a:t>
            </a:r>
            <a:r>
              <a:rPr spc="254" dirty="0"/>
              <a:t>SERVER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564643" y="4433554"/>
            <a:ext cx="4218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IMPORTING </a:t>
            </a:r>
            <a:r>
              <a:rPr sz="3000" b="1" spc="-210" dirty="0">
                <a:solidFill>
                  <a:srgbClr val="464A53"/>
                </a:solidFill>
                <a:latin typeface="Verdana"/>
                <a:cs typeface="Verdana"/>
              </a:rPr>
              <a:t>THE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40" dirty="0">
                <a:solidFill>
                  <a:srgbClr val="464A53"/>
                </a:solidFill>
                <a:latin typeface="Verdana"/>
                <a:cs typeface="Verdana"/>
              </a:rPr>
              <a:t>DATA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2335" y="8023708"/>
            <a:ext cx="47313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75" dirty="0">
                <a:solidFill>
                  <a:srgbClr val="464A53"/>
                </a:solidFill>
                <a:latin typeface="Verdana"/>
                <a:cs typeface="Verdana"/>
              </a:rPr>
              <a:t>CREATION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rgbClr val="464A53"/>
                </a:solidFill>
                <a:latin typeface="Verdana"/>
                <a:cs typeface="Verdana"/>
              </a:rPr>
              <a:t>OF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40" dirty="0">
                <a:solidFill>
                  <a:srgbClr val="464A53"/>
                </a:solidFill>
                <a:latin typeface="Verdana"/>
                <a:cs typeface="Verdana"/>
              </a:rPr>
              <a:t>DATABASE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51875" y="4271629"/>
            <a:ext cx="42875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15" dirty="0">
                <a:solidFill>
                  <a:srgbClr val="464A53"/>
                </a:solidFill>
                <a:latin typeface="Verdana"/>
                <a:cs typeface="Verdana"/>
              </a:rPr>
              <a:t>WRITING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29" dirty="0">
                <a:solidFill>
                  <a:srgbClr val="464A53"/>
                </a:solidFill>
                <a:latin typeface="Verdana"/>
                <a:cs typeface="Verdana"/>
              </a:rPr>
              <a:t>SQL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300" dirty="0">
                <a:solidFill>
                  <a:srgbClr val="464A53"/>
                </a:solidFill>
                <a:latin typeface="Verdana"/>
                <a:cs typeface="Verdana"/>
              </a:rPr>
              <a:t>QUERIES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69012" y="8023708"/>
            <a:ext cx="3580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75" dirty="0">
                <a:solidFill>
                  <a:srgbClr val="464A53"/>
                </a:solidFill>
                <a:latin typeface="Verdana"/>
                <a:cs typeface="Verdana"/>
              </a:rPr>
              <a:t>CREATING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rgbClr val="464A53"/>
                </a:solidFill>
                <a:latin typeface="Verdana"/>
                <a:cs typeface="Verdana"/>
              </a:rPr>
              <a:t>REPORT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7741" y="4912979"/>
            <a:ext cx="2895500" cy="29638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88770" y="4912979"/>
            <a:ext cx="2895500" cy="29638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9800" y="4912979"/>
            <a:ext cx="2895500" cy="29638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13171" y="4912979"/>
            <a:ext cx="2895500" cy="296389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605"/>
              </a:lnSpc>
              <a:spcBef>
                <a:spcPts val="100"/>
              </a:spcBef>
            </a:pPr>
            <a:r>
              <a:rPr spc="615" dirty="0"/>
              <a:t>PART-2</a:t>
            </a:r>
          </a:p>
          <a:p>
            <a:pPr algn="ctr">
              <a:lnSpc>
                <a:spcPts val="9845"/>
              </a:lnSpc>
            </a:pPr>
            <a:r>
              <a:rPr sz="8500" spc="35" dirty="0"/>
              <a:t>POWER</a:t>
            </a:r>
            <a:r>
              <a:rPr sz="8500" spc="650" dirty="0"/>
              <a:t> </a:t>
            </a:r>
            <a:r>
              <a:rPr sz="8500" spc="660" dirty="0"/>
              <a:t>BI</a:t>
            </a:r>
            <a:endParaRPr sz="8500"/>
          </a:p>
        </p:txBody>
      </p:sp>
      <p:sp>
        <p:nvSpPr>
          <p:cNvPr id="14" name="object 14"/>
          <p:cNvSpPr txBox="1"/>
          <p:nvPr/>
        </p:nvSpPr>
        <p:spPr>
          <a:xfrm>
            <a:off x="1496134" y="3902054"/>
            <a:ext cx="43554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0" marR="5080" indent="-1480185">
              <a:lnSpc>
                <a:spcPct val="116100"/>
              </a:lnSpc>
              <a:spcBef>
                <a:spcPts val="100"/>
              </a:spcBef>
            </a:pPr>
            <a:r>
              <a:rPr sz="2800" b="1" spc="-75" dirty="0">
                <a:solidFill>
                  <a:srgbClr val="464A53"/>
                </a:solidFill>
                <a:latin typeface="Verdana"/>
                <a:cs typeface="Verdana"/>
              </a:rPr>
              <a:t>C</a:t>
            </a:r>
            <a:r>
              <a:rPr sz="2800" b="1" spc="-210" dirty="0">
                <a:solidFill>
                  <a:srgbClr val="464A53"/>
                </a:solidFill>
                <a:latin typeface="Verdana"/>
                <a:cs typeface="Verdana"/>
              </a:rPr>
              <a:t>O</a:t>
            </a:r>
            <a:r>
              <a:rPr sz="2800" b="1" spc="-185" dirty="0">
                <a:solidFill>
                  <a:srgbClr val="464A53"/>
                </a:solidFill>
                <a:latin typeface="Verdana"/>
                <a:cs typeface="Verdana"/>
              </a:rPr>
              <a:t>NN</a:t>
            </a:r>
            <a:r>
              <a:rPr sz="2800" b="1" spc="-200" dirty="0">
                <a:solidFill>
                  <a:srgbClr val="464A53"/>
                </a:solidFill>
                <a:latin typeface="Verdana"/>
                <a:cs typeface="Verdana"/>
              </a:rPr>
              <a:t>E</a:t>
            </a:r>
            <a:r>
              <a:rPr sz="2800" b="1" spc="-75" dirty="0">
                <a:solidFill>
                  <a:srgbClr val="464A53"/>
                </a:solidFill>
                <a:latin typeface="Verdana"/>
                <a:cs typeface="Verdana"/>
              </a:rPr>
              <a:t>C</a:t>
            </a:r>
            <a:r>
              <a:rPr sz="2800" b="1" spc="-260" dirty="0">
                <a:solidFill>
                  <a:srgbClr val="464A53"/>
                </a:solidFill>
                <a:latin typeface="Verdana"/>
                <a:cs typeface="Verdana"/>
              </a:rPr>
              <a:t>T</a:t>
            </a:r>
            <a:r>
              <a:rPr sz="2800" b="1" spc="-615" dirty="0">
                <a:solidFill>
                  <a:srgbClr val="464A53"/>
                </a:solidFill>
                <a:latin typeface="Verdana"/>
                <a:cs typeface="Verdana"/>
              </a:rPr>
              <a:t>I</a:t>
            </a:r>
            <a:r>
              <a:rPr sz="2800" b="1" spc="-185" dirty="0">
                <a:solidFill>
                  <a:srgbClr val="464A53"/>
                </a:solidFill>
                <a:latin typeface="Verdana"/>
                <a:cs typeface="Verdana"/>
              </a:rPr>
              <a:t>N</a:t>
            </a:r>
            <a:r>
              <a:rPr sz="2800" b="1" spc="-190" dirty="0">
                <a:solidFill>
                  <a:srgbClr val="464A53"/>
                </a:solidFill>
                <a:latin typeface="Verdana"/>
                <a:cs typeface="Verdana"/>
              </a:rPr>
              <a:t>G</a:t>
            </a:r>
            <a:r>
              <a:rPr sz="2800" b="1" spc="-30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2800" b="1" spc="-260" dirty="0">
                <a:solidFill>
                  <a:srgbClr val="464A53"/>
                </a:solidFill>
                <a:latin typeface="Verdana"/>
                <a:cs typeface="Verdana"/>
              </a:rPr>
              <a:t>T</a:t>
            </a:r>
            <a:r>
              <a:rPr sz="2800" b="1" spc="-204" dirty="0">
                <a:solidFill>
                  <a:srgbClr val="464A53"/>
                </a:solidFill>
                <a:latin typeface="Verdana"/>
                <a:cs typeface="Verdana"/>
              </a:rPr>
              <a:t>O</a:t>
            </a:r>
            <a:r>
              <a:rPr sz="2800" b="1" spc="-30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2800" b="1" spc="-80" dirty="0">
                <a:solidFill>
                  <a:srgbClr val="464A53"/>
                </a:solidFill>
                <a:latin typeface="Verdana"/>
                <a:cs typeface="Verdana"/>
              </a:rPr>
              <a:t>M</a:t>
            </a:r>
            <a:r>
              <a:rPr sz="2800" b="1" spc="-275" dirty="0">
                <a:solidFill>
                  <a:srgbClr val="464A53"/>
                </a:solidFill>
                <a:latin typeface="Verdana"/>
                <a:cs typeface="Verdana"/>
              </a:rPr>
              <a:t>Y</a:t>
            </a:r>
            <a:r>
              <a:rPr sz="2800" b="1" spc="-280" dirty="0">
                <a:solidFill>
                  <a:srgbClr val="464A53"/>
                </a:solidFill>
                <a:latin typeface="Verdana"/>
                <a:cs typeface="Verdana"/>
              </a:rPr>
              <a:t>S</a:t>
            </a:r>
            <a:r>
              <a:rPr sz="2800" b="1" spc="-210" dirty="0">
                <a:solidFill>
                  <a:srgbClr val="464A53"/>
                </a:solidFill>
                <a:latin typeface="Verdana"/>
                <a:cs typeface="Verdana"/>
              </a:rPr>
              <a:t>Q</a:t>
            </a:r>
            <a:r>
              <a:rPr sz="2800" b="1" spc="-114" dirty="0">
                <a:solidFill>
                  <a:srgbClr val="464A53"/>
                </a:solidFill>
                <a:latin typeface="Verdana"/>
                <a:cs typeface="Verdana"/>
              </a:rPr>
              <a:t>L  </a:t>
            </a:r>
            <a:r>
              <a:rPr sz="2800" b="1" spc="-265" dirty="0">
                <a:solidFill>
                  <a:srgbClr val="464A53"/>
                </a:solidFill>
                <a:latin typeface="Verdana"/>
                <a:cs typeface="Verdana"/>
              </a:rPr>
              <a:t>SERVER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5313" y="8022289"/>
            <a:ext cx="3758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5" dirty="0">
                <a:solidFill>
                  <a:srgbClr val="464A53"/>
                </a:solidFill>
                <a:latin typeface="Verdana"/>
                <a:cs typeface="Verdana"/>
              </a:rPr>
              <a:t>CLEANING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20" dirty="0">
                <a:solidFill>
                  <a:srgbClr val="464A53"/>
                </a:solidFill>
                <a:latin typeface="Verdana"/>
                <a:cs typeface="Verdana"/>
              </a:rPr>
              <a:t>OF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40" dirty="0">
                <a:solidFill>
                  <a:srgbClr val="464A53"/>
                </a:solidFill>
                <a:latin typeface="Verdana"/>
                <a:cs typeface="Verdana"/>
              </a:rPr>
              <a:t>DATA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7957" y="4271629"/>
            <a:ext cx="3636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0" dirty="0">
                <a:solidFill>
                  <a:srgbClr val="464A53"/>
                </a:solidFill>
                <a:latin typeface="Verdana"/>
                <a:cs typeface="Verdana"/>
              </a:rPr>
              <a:t>DATA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275" dirty="0">
                <a:solidFill>
                  <a:srgbClr val="464A53"/>
                </a:solidFill>
                <a:latin typeface="Verdana"/>
                <a:cs typeface="Verdana"/>
              </a:rPr>
              <a:t>PROCESSING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04842" y="8023705"/>
            <a:ext cx="4109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40" dirty="0">
                <a:solidFill>
                  <a:srgbClr val="464A53"/>
                </a:solidFill>
                <a:latin typeface="Verdana"/>
                <a:cs typeface="Verdana"/>
              </a:rPr>
              <a:t>DATA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464A53"/>
                </a:solidFill>
                <a:latin typeface="Verdana"/>
                <a:cs typeface="Verdana"/>
              </a:rPr>
              <a:t>VISUALIZATION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2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200"/>
                </a:moveTo>
                <a:lnTo>
                  <a:pt x="533399" y="76200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200"/>
                </a:lnTo>
                <a:close/>
              </a:path>
              <a:path w="16230600" h="8390255">
                <a:moveTo>
                  <a:pt x="1523999" y="76200"/>
                </a:moveTo>
                <a:lnTo>
                  <a:pt x="1066799" y="76200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200"/>
                </a:lnTo>
                <a:close/>
              </a:path>
              <a:path w="16230600" h="8390255">
                <a:moveTo>
                  <a:pt x="2057400" y="76200"/>
                </a:moveTo>
                <a:lnTo>
                  <a:pt x="1600199" y="76200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200"/>
                </a:lnTo>
                <a:close/>
              </a:path>
              <a:path w="16230600" h="8390255">
                <a:moveTo>
                  <a:pt x="2590799" y="76200"/>
                </a:moveTo>
                <a:lnTo>
                  <a:pt x="2133600" y="76200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200"/>
                </a:lnTo>
                <a:close/>
              </a:path>
              <a:path w="16230600" h="8390255">
                <a:moveTo>
                  <a:pt x="3124199" y="76200"/>
                </a:moveTo>
                <a:lnTo>
                  <a:pt x="2666999" y="76200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200"/>
                </a:lnTo>
                <a:close/>
              </a:path>
              <a:path w="16230600" h="8390255">
                <a:moveTo>
                  <a:pt x="3657599" y="76200"/>
                </a:moveTo>
                <a:lnTo>
                  <a:pt x="3200399" y="76200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200"/>
                </a:lnTo>
                <a:close/>
              </a:path>
              <a:path w="16230600" h="8390255">
                <a:moveTo>
                  <a:pt x="4191000" y="76200"/>
                </a:moveTo>
                <a:lnTo>
                  <a:pt x="3733799" y="76200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200"/>
                </a:lnTo>
                <a:close/>
              </a:path>
              <a:path w="16230600" h="8390255">
                <a:moveTo>
                  <a:pt x="4724399" y="76200"/>
                </a:moveTo>
                <a:lnTo>
                  <a:pt x="4267200" y="76200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200"/>
                </a:lnTo>
                <a:close/>
              </a:path>
              <a:path w="16230600" h="8390255">
                <a:moveTo>
                  <a:pt x="5257799" y="76200"/>
                </a:moveTo>
                <a:lnTo>
                  <a:pt x="4800599" y="76200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200"/>
                </a:lnTo>
                <a:close/>
              </a:path>
              <a:path w="16230600" h="8390255">
                <a:moveTo>
                  <a:pt x="5791199" y="76200"/>
                </a:moveTo>
                <a:lnTo>
                  <a:pt x="5333999" y="76200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200"/>
                </a:lnTo>
                <a:close/>
              </a:path>
              <a:path w="16230600" h="8390255">
                <a:moveTo>
                  <a:pt x="6324599" y="76200"/>
                </a:moveTo>
                <a:lnTo>
                  <a:pt x="5867399" y="76200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200"/>
                </a:lnTo>
                <a:close/>
              </a:path>
              <a:path w="16230600" h="8390255">
                <a:moveTo>
                  <a:pt x="6857999" y="76200"/>
                </a:moveTo>
                <a:lnTo>
                  <a:pt x="6400799" y="76200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200"/>
                </a:lnTo>
                <a:close/>
              </a:path>
              <a:path w="16230600" h="8390255">
                <a:moveTo>
                  <a:pt x="7391399" y="76200"/>
                </a:moveTo>
                <a:lnTo>
                  <a:pt x="6934199" y="76200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200"/>
                </a:lnTo>
                <a:close/>
              </a:path>
              <a:path w="16230600" h="8390255">
                <a:moveTo>
                  <a:pt x="7924799" y="76200"/>
                </a:moveTo>
                <a:lnTo>
                  <a:pt x="7467599" y="76200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200"/>
                </a:lnTo>
                <a:close/>
              </a:path>
              <a:path w="16230600" h="8390255">
                <a:moveTo>
                  <a:pt x="8458199" y="76200"/>
                </a:moveTo>
                <a:lnTo>
                  <a:pt x="8000999" y="76200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200"/>
                </a:lnTo>
                <a:close/>
              </a:path>
              <a:path w="16230600" h="8390255">
                <a:moveTo>
                  <a:pt x="8991599" y="76200"/>
                </a:moveTo>
                <a:lnTo>
                  <a:pt x="8534400" y="76200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200"/>
                </a:lnTo>
                <a:close/>
              </a:path>
              <a:path w="16230600" h="8390255">
                <a:moveTo>
                  <a:pt x="9524999" y="76200"/>
                </a:moveTo>
                <a:lnTo>
                  <a:pt x="9067799" y="76200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200"/>
                </a:lnTo>
                <a:close/>
              </a:path>
              <a:path w="16230600" h="8390255">
                <a:moveTo>
                  <a:pt x="10058399" y="76200"/>
                </a:moveTo>
                <a:lnTo>
                  <a:pt x="9601199" y="76200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200"/>
                </a:lnTo>
                <a:close/>
              </a:path>
              <a:path w="16230600" h="8390255">
                <a:moveTo>
                  <a:pt x="10591799" y="76200"/>
                </a:moveTo>
                <a:lnTo>
                  <a:pt x="10134599" y="76200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200"/>
                </a:lnTo>
                <a:close/>
              </a:path>
              <a:path w="16230600" h="8390255">
                <a:moveTo>
                  <a:pt x="11125199" y="76200"/>
                </a:moveTo>
                <a:lnTo>
                  <a:pt x="10667999" y="76200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200"/>
                </a:lnTo>
                <a:close/>
              </a:path>
              <a:path w="16230600" h="8390255">
                <a:moveTo>
                  <a:pt x="11658599" y="76200"/>
                </a:moveTo>
                <a:lnTo>
                  <a:pt x="11201399" y="76200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200"/>
                </a:lnTo>
                <a:close/>
              </a:path>
              <a:path w="16230600" h="8390255">
                <a:moveTo>
                  <a:pt x="12191999" y="76200"/>
                </a:moveTo>
                <a:lnTo>
                  <a:pt x="11734799" y="76200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200"/>
                </a:lnTo>
                <a:close/>
              </a:path>
              <a:path w="16230600" h="8390255">
                <a:moveTo>
                  <a:pt x="12725399" y="76200"/>
                </a:moveTo>
                <a:lnTo>
                  <a:pt x="12268199" y="76200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200"/>
                </a:lnTo>
                <a:close/>
              </a:path>
              <a:path w="16230600" h="8390255">
                <a:moveTo>
                  <a:pt x="13258799" y="76200"/>
                </a:moveTo>
                <a:lnTo>
                  <a:pt x="12801599" y="76200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200"/>
                </a:lnTo>
                <a:close/>
              </a:path>
              <a:path w="16230600" h="8390255">
                <a:moveTo>
                  <a:pt x="13792199" y="76200"/>
                </a:moveTo>
                <a:lnTo>
                  <a:pt x="13334999" y="76200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200"/>
                </a:lnTo>
                <a:close/>
              </a:path>
              <a:path w="16230600" h="8390255">
                <a:moveTo>
                  <a:pt x="14325599" y="76200"/>
                </a:moveTo>
                <a:lnTo>
                  <a:pt x="13868399" y="76200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200"/>
                </a:lnTo>
                <a:close/>
              </a:path>
              <a:path w="16230600" h="8390255">
                <a:moveTo>
                  <a:pt x="14858999" y="76200"/>
                </a:moveTo>
                <a:lnTo>
                  <a:pt x="14401799" y="76200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200"/>
                </a:lnTo>
                <a:close/>
              </a:path>
              <a:path w="16230600" h="8390255">
                <a:moveTo>
                  <a:pt x="15392399" y="76200"/>
                </a:moveTo>
                <a:lnTo>
                  <a:pt x="14935199" y="76200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200"/>
                </a:lnTo>
                <a:close/>
              </a:path>
              <a:path w="16230600" h="8390255">
                <a:moveTo>
                  <a:pt x="15925799" y="76200"/>
                </a:moveTo>
                <a:lnTo>
                  <a:pt x="15468599" y="76200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200"/>
                </a:lnTo>
                <a:close/>
              </a:path>
              <a:path w="16230600" h="8390255">
                <a:moveTo>
                  <a:pt x="16154137" y="76200"/>
                </a:moveTo>
                <a:lnTo>
                  <a:pt x="16001999" y="76200"/>
                </a:lnTo>
                <a:lnTo>
                  <a:pt x="16001999" y="0"/>
                </a:lnTo>
                <a:lnTo>
                  <a:pt x="16230337" y="0"/>
                </a:lnTo>
                <a:lnTo>
                  <a:pt x="16154137" y="0"/>
                </a:lnTo>
                <a:lnTo>
                  <a:pt x="16154137" y="76200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200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200"/>
                </a:moveTo>
                <a:lnTo>
                  <a:pt x="16230337" y="0"/>
                </a:lnTo>
                <a:lnTo>
                  <a:pt x="16230337" y="76200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1"/>
                </a:moveTo>
                <a:lnTo>
                  <a:pt x="16154137" y="2895861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1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1"/>
                </a:lnTo>
                <a:lnTo>
                  <a:pt x="16230337" y="2972061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1"/>
                </a:moveTo>
                <a:lnTo>
                  <a:pt x="16154137" y="3962661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1"/>
                </a:lnTo>
                <a:close/>
              </a:path>
              <a:path w="16230600" h="8390255">
                <a:moveTo>
                  <a:pt x="16230337" y="4496061"/>
                </a:moveTo>
                <a:lnTo>
                  <a:pt x="16154137" y="4496061"/>
                </a:lnTo>
                <a:lnTo>
                  <a:pt x="16154137" y="4038861"/>
                </a:lnTo>
                <a:lnTo>
                  <a:pt x="16230337" y="4038861"/>
                </a:lnTo>
                <a:lnTo>
                  <a:pt x="16230337" y="4496061"/>
                </a:lnTo>
                <a:close/>
              </a:path>
              <a:path w="16230600" h="8390255">
                <a:moveTo>
                  <a:pt x="16230337" y="5029461"/>
                </a:moveTo>
                <a:lnTo>
                  <a:pt x="16154137" y="5029461"/>
                </a:lnTo>
                <a:lnTo>
                  <a:pt x="16154137" y="4572261"/>
                </a:lnTo>
                <a:lnTo>
                  <a:pt x="16230337" y="4572261"/>
                </a:lnTo>
                <a:lnTo>
                  <a:pt x="16230337" y="5029461"/>
                </a:lnTo>
                <a:close/>
              </a:path>
              <a:path w="16230600" h="8390255">
                <a:moveTo>
                  <a:pt x="16230337" y="5562861"/>
                </a:moveTo>
                <a:lnTo>
                  <a:pt x="16154137" y="5562861"/>
                </a:lnTo>
                <a:lnTo>
                  <a:pt x="16154137" y="5105661"/>
                </a:lnTo>
                <a:lnTo>
                  <a:pt x="16230337" y="5105661"/>
                </a:lnTo>
                <a:lnTo>
                  <a:pt x="16230337" y="5562861"/>
                </a:lnTo>
                <a:close/>
              </a:path>
              <a:path w="16230600" h="8390255">
                <a:moveTo>
                  <a:pt x="16230337" y="6096260"/>
                </a:moveTo>
                <a:lnTo>
                  <a:pt x="16154137" y="6096260"/>
                </a:lnTo>
                <a:lnTo>
                  <a:pt x="16154137" y="5639061"/>
                </a:lnTo>
                <a:lnTo>
                  <a:pt x="16230337" y="5639061"/>
                </a:lnTo>
                <a:lnTo>
                  <a:pt x="16230337" y="6096260"/>
                </a:lnTo>
                <a:close/>
              </a:path>
              <a:path w="16230600" h="8390255">
                <a:moveTo>
                  <a:pt x="16230337" y="6629660"/>
                </a:moveTo>
                <a:lnTo>
                  <a:pt x="16154137" y="6629660"/>
                </a:lnTo>
                <a:lnTo>
                  <a:pt x="16154137" y="6172460"/>
                </a:lnTo>
                <a:lnTo>
                  <a:pt x="16230337" y="6172460"/>
                </a:lnTo>
                <a:lnTo>
                  <a:pt x="16230337" y="6629660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1"/>
                </a:lnTo>
                <a:lnTo>
                  <a:pt x="16230337" y="6705861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60"/>
                </a:moveTo>
                <a:lnTo>
                  <a:pt x="16154137" y="7696460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60"/>
                </a:lnTo>
                <a:close/>
              </a:path>
              <a:path w="16230600" h="8390255">
                <a:moveTo>
                  <a:pt x="16230337" y="8229860"/>
                </a:moveTo>
                <a:lnTo>
                  <a:pt x="16154137" y="8229860"/>
                </a:lnTo>
                <a:lnTo>
                  <a:pt x="16154137" y="7772660"/>
                </a:lnTo>
                <a:lnTo>
                  <a:pt x="16230337" y="7772660"/>
                </a:lnTo>
                <a:lnTo>
                  <a:pt x="16230337" y="8229860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60"/>
                </a:lnTo>
                <a:lnTo>
                  <a:pt x="16230337" y="8306060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1541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138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76199" y="8390036"/>
                </a:moveTo>
                <a:lnTo>
                  <a:pt x="0" y="8390036"/>
                </a:lnTo>
                <a:lnTo>
                  <a:pt x="0" y="8313836"/>
                </a:lnTo>
                <a:lnTo>
                  <a:pt x="76199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0"/>
                </a:lnTo>
                <a:lnTo>
                  <a:pt x="457199" y="0"/>
                </a:lnTo>
                <a:lnTo>
                  <a:pt x="76199" y="0"/>
                </a:lnTo>
                <a:lnTo>
                  <a:pt x="76199" y="167952"/>
                </a:lnTo>
                <a:close/>
              </a:path>
              <a:path w="16230600" h="8390255">
                <a:moveTo>
                  <a:pt x="457199" y="76200"/>
                </a:moveTo>
                <a:lnTo>
                  <a:pt x="76199" y="76200"/>
                </a:lnTo>
                <a:lnTo>
                  <a:pt x="76199" y="0"/>
                </a:lnTo>
                <a:lnTo>
                  <a:pt x="457199" y="0"/>
                </a:lnTo>
                <a:lnTo>
                  <a:pt x="457199" y="76200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4"/>
            <a:ext cx="3112770" cy="2957195"/>
            <a:chOff x="0" y="7330114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37"/>
                  </a:moveTo>
                  <a:lnTo>
                    <a:pt x="2754274" y="1700504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75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15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68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10"/>
                  </a:lnTo>
                  <a:lnTo>
                    <a:pt x="2512631" y="1015923"/>
                  </a:lnTo>
                  <a:lnTo>
                    <a:pt x="2488234" y="970114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70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095"/>
                  </a:lnTo>
                  <a:lnTo>
                    <a:pt x="2030984" y="425323"/>
                  </a:lnTo>
                  <a:lnTo>
                    <a:pt x="1989594" y="395592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24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24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22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04"/>
                  </a:lnTo>
                  <a:lnTo>
                    <a:pt x="490588" y="78346"/>
                  </a:lnTo>
                  <a:lnTo>
                    <a:pt x="444893" y="95275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74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51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45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49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57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66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63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45"/>
                  </a:lnTo>
                  <a:lnTo>
                    <a:pt x="2402243" y="2325547"/>
                  </a:lnTo>
                  <a:lnTo>
                    <a:pt x="2445232" y="2306548"/>
                  </a:lnTo>
                  <a:lnTo>
                    <a:pt x="2486444" y="2284158"/>
                  </a:lnTo>
                  <a:lnTo>
                    <a:pt x="2525534" y="2258301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42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37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6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3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5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8" y="1715903"/>
                  </a:lnTo>
                  <a:lnTo>
                    <a:pt x="0" y="17159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2" y="9674344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4" y="612655"/>
                  </a:moveTo>
                  <a:lnTo>
                    <a:pt x="1019545" y="572134"/>
                  </a:lnTo>
                  <a:lnTo>
                    <a:pt x="1045337" y="498170"/>
                  </a:lnTo>
                  <a:lnTo>
                    <a:pt x="1041912" y="550640"/>
                  </a:lnTo>
                  <a:lnTo>
                    <a:pt x="1033234" y="602611"/>
                  </a:lnTo>
                  <a:lnTo>
                    <a:pt x="1030889" y="612655"/>
                  </a:lnTo>
                  <a:lnTo>
                    <a:pt x="998854" y="612655"/>
                  </a:lnTo>
                  <a:close/>
                </a:path>
                <a:path w="1045844" h="612775">
                  <a:moveTo>
                    <a:pt x="0" y="612655"/>
                  </a:moveTo>
                  <a:lnTo>
                    <a:pt x="9996" y="573781"/>
                  </a:lnTo>
                  <a:lnTo>
                    <a:pt x="23295" y="524575"/>
                  </a:lnTo>
                  <a:lnTo>
                    <a:pt x="37679" y="475595"/>
                  </a:lnTo>
                  <a:lnTo>
                    <a:pt x="53550" y="427197"/>
                  </a:lnTo>
                  <a:lnTo>
                    <a:pt x="71314" y="379738"/>
                  </a:lnTo>
                  <a:lnTo>
                    <a:pt x="91376" y="333576"/>
                  </a:lnTo>
                  <a:lnTo>
                    <a:pt x="114140" y="289066"/>
                  </a:lnTo>
                  <a:lnTo>
                    <a:pt x="140010" y="246565"/>
                  </a:lnTo>
                  <a:lnTo>
                    <a:pt x="169390" y="206431"/>
                  </a:lnTo>
                  <a:lnTo>
                    <a:pt x="202686" y="169020"/>
                  </a:lnTo>
                  <a:lnTo>
                    <a:pt x="239941" y="134855"/>
                  </a:lnTo>
                  <a:lnTo>
                    <a:pt x="280334" y="104570"/>
                  </a:lnTo>
                  <a:lnTo>
                    <a:pt x="323366" y="77971"/>
                  </a:lnTo>
                  <a:lnTo>
                    <a:pt x="368538" y="54863"/>
                  </a:lnTo>
                  <a:lnTo>
                    <a:pt x="415349" y="35054"/>
                  </a:lnTo>
                  <a:lnTo>
                    <a:pt x="463300" y="18350"/>
                  </a:lnTo>
                  <a:lnTo>
                    <a:pt x="511778" y="7076"/>
                  </a:lnTo>
                  <a:lnTo>
                    <a:pt x="559958" y="996"/>
                  </a:lnTo>
                  <a:lnTo>
                    <a:pt x="594868" y="0"/>
                  </a:lnTo>
                  <a:lnTo>
                    <a:pt x="603535" y="3978"/>
                  </a:lnTo>
                  <a:lnTo>
                    <a:pt x="532893" y="57317"/>
                  </a:lnTo>
                  <a:lnTo>
                    <a:pt x="467458" y="110980"/>
                  </a:lnTo>
                  <a:lnTo>
                    <a:pt x="407044" y="164693"/>
                  </a:lnTo>
                  <a:lnTo>
                    <a:pt x="351463" y="218182"/>
                  </a:lnTo>
                  <a:lnTo>
                    <a:pt x="300528" y="271175"/>
                  </a:lnTo>
                  <a:lnTo>
                    <a:pt x="254051" y="323396"/>
                  </a:lnTo>
                  <a:lnTo>
                    <a:pt x="211843" y="374573"/>
                  </a:lnTo>
                  <a:lnTo>
                    <a:pt x="173719" y="424431"/>
                  </a:lnTo>
                  <a:lnTo>
                    <a:pt x="139489" y="472698"/>
                  </a:lnTo>
                  <a:lnTo>
                    <a:pt x="108967" y="519099"/>
                  </a:lnTo>
                  <a:lnTo>
                    <a:pt x="81965" y="563360"/>
                  </a:lnTo>
                  <a:lnTo>
                    <a:pt x="58295" y="605209"/>
                  </a:lnTo>
                  <a:lnTo>
                    <a:pt x="54392" y="612655"/>
                  </a:lnTo>
                  <a:lnTo>
                    <a:pt x="0" y="612655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3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29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3" y="64314"/>
                  </a:moveTo>
                  <a:lnTo>
                    <a:pt x="1313888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3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6" y="14179"/>
                  </a:lnTo>
                  <a:lnTo>
                    <a:pt x="1289778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7" y="104813"/>
                  </a:moveTo>
                  <a:lnTo>
                    <a:pt x="1237217" y="18831"/>
                  </a:lnTo>
                  <a:lnTo>
                    <a:pt x="1251569" y="8989"/>
                  </a:lnTo>
                  <a:lnTo>
                    <a:pt x="1618441" y="89850"/>
                  </a:lnTo>
                  <a:lnTo>
                    <a:pt x="1627327" y="104813"/>
                  </a:lnTo>
                  <a:close/>
                </a:path>
                <a:path w="1850389" h="1225550">
                  <a:moveTo>
                    <a:pt x="1658705" y="124734"/>
                  </a:moveTo>
                  <a:lnTo>
                    <a:pt x="1200375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5" y="124734"/>
                  </a:lnTo>
                  <a:close/>
                </a:path>
                <a:path w="1850389" h="1225550">
                  <a:moveTo>
                    <a:pt x="1678043" y="142001"/>
                  </a:moveTo>
                  <a:lnTo>
                    <a:pt x="1175572" y="31254"/>
                  </a:lnTo>
                  <a:lnTo>
                    <a:pt x="1189268" y="21268"/>
                  </a:lnTo>
                  <a:lnTo>
                    <a:pt x="1669813" y="127183"/>
                  </a:lnTo>
                  <a:lnTo>
                    <a:pt x="1678043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8" y="38928"/>
                  </a:lnTo>
                  <a:lnTo>
                    <a:pt x="1164768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40" y="190757"/>
                  </a:moveTo>
                  <a:lnTo>
                    <a:pt x="1114979" y="56913"/>
                  </a:lnTo>
                  <a:lnTo>
                    <a:pt x="1127847" y="46745"/>
                  </a:lnTo>
                  <a:lnTo>
                    <a:pt x="1140899" y="36617"/>
                  </a:lnTo>
                  <a:lnTo>
                    <a:pt x="1707252" y="161444"/>
                  </a:lnTo>
                  <a:lnTo>
                    <a:pt x="1714837" y="176121"/>
                  </a:lnTo>
                  <a:lnTo>
                    <a:pt x="1722240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4" y="64969"/>
                  </a:lnTo>
                  <a:lnTo>
                    <a:pt x="1105026" y="54720"/>
                  </a:lnTo>
                  <a:lnTo>
                    <a:pt x="1732193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2" y="252882"/>
                  </a:moveTo>
                  <a:lnTo>
                    <a:pt x="1047262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40" y="224084"/>
                  </a:lnTo>
                  <a:lnTo>
                    <a:pt x="1761869" y="238506"/>
                  </a:lnTo>
                  <a:lnTo>
                    <a:pt x="1768092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2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8" y="165349"/>
                  </a:lnTo>
                  <a:lnTo>
                    <a:pt x="967475" y="154451"/>
                  </a:lnTo>
                  <a:lnTo>
                    <a:pt x="977288" y="143609"/>
                  </a:lnTo>
                  <a:lnTo>
                    <a:pt x="987347" y="132821"/>
                  </a:lnTo>
                  <a:lnTo>
                    <a:pt x="997653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100" y="561267"/>
                  </a:lnTo>
                  <a:lnTo>
                    <a:pt x="806646" y="548162"/>
                  </a:lnTo>
                  <a:lnTo>
                    <a:pt x="806490" y="535123"/>
                  </a:lnTo>
                  <a:lnTo>
                    <a:pt x="806632" y="522149"/>
                  </a:lnTo>
                  <a:lnTo>
                    <a:pt x="808873" y="483629"/>
                  </a:lnTo>
                  <a:lnTo>
                    <a:pt x="813854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5" y="335610"/>
                  </a:lnTo>
                  <a:lnTo>
                    <a:pt x="861316" y="300115"/>
                  </a:lnTo>
                  <a:lnTo>
                    <a:pt x="879969" y="265212"/>
                  </a:lnTo>
                  <a:lnTo>
                    <a:pt x="901241" y="230886"/>
                  </a:lnTo>
                  <a:lnTo>
                    <a:pt x="925064" y="197122"/>
                  </a:lnTo>
                  <a:lnTo>
                    <a:pt x="951358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3" y="518060"/>
                  </a:lnTo>
                  <a:lnTo>
                    <a:pt x="1850307" y="531099"/>
                  </a:lnTo>
                  <a:lnTo>
                    <a:pt x="1850163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1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5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70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30" y="1028157"/>
                  </a:lnTo>
                  <a:lnTo>
                    <a:pt x="122252" y="982535"/>
                  </a:lnTo>
                  <a:lnTo>
                    <a:pt x="154257" y="937569"/>
                  </a:lnTo>
                  <a:lnTo>
                    <a:pt x="186749" y="905716"/>
                  </a:lnTo>
                  <a:lnTo>
                    <a:pt x="220606" y="874164"/>
                  </a:lnTo>
                  <a:lnTo>
                    <a:pt x="256987" y="843168"/>
                  </a:lnTo>
                  <a:lnTo>
                    <a:pt x="295676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3" y="736195"/>
                  </a:lnTo>
                  <a:lnTo>
                    <a:pt x="463697" y="719666"/>
                  </a:lnTo>
                  <a:lnTo>
                    <a:pt x="507934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8" y="659909"/>
                  </a:lnTo>
                  <a:lnTo>
                    <a:pt x="713187" y="657611"/>
                  </a:lnTo>
                  <a:lnTo>
                    <a:pt x="751273" y="666006"/>
                  </a:lnTo>
                  <a:lnTo>
                    <a:pt x="293983" y="1085409"/>
                  </a:lnTo>
                  <a:lnTo>
                    <a:pt x="197395" y="1220178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5" y="1225552"/>
                  </a:moveTo>
                  <a:lnTo>
                    <a:pt x="640772" y="1057805"/>
                  </a:lnTo>
                  <a:lnTo>
                    <a:pt x="778532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8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2" y="1175705"/>
                  </a:lnTo>
                  <a:lnTo>
                    <a:pt x="687681" y="1224202"/>
                  </a:lnTo>
                  <a:lnTo>
                    <a:pt x="516795" y="1225552"/>
                  </a:lnTo>
                  <a:close/>
                </a:path>
                <a:path w="1850389" h="1225550">
                  <a:moveTo>
                    <a:pt x="1651306" y="942407"/>
                  </a:moveTo>
                  <a:lnTo>
                    <a:pt x="863328" y="768732"/>
                  </a:lnTo>
                  <a:lnTo>
                    <a:pt x="848811" y="726518"/>
                  </a:lnTo>
                  <a:lnTo>
                    <a:pt x="844466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6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7" y="813342"/>
                  </a:lnTo>
                  <a:lnTo>
                    <a:pt x="882711" y="799014"/>
                  </a:lnTo>
                  <a:lnTo>
                    <a:pt x="876934" y="784736"/>
                  </a:lnTo>
                  <a:lnTo>
                    <a:pt x="871384" y="770508"/>
                  </a:lnTo>
                  <a:lnTo>
                    <a:pt x="1643250" y="940631"/>
                  </a:lnTo>
                  <a:lnTo>
                    <a:pt x="1632232" y="951208"/>
                  </a:lnTo>
                  <a:lnTo>
                    <a:pt x="1620988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3" y="815316"/>
                  </a:lnTo>
                  <a:lnTo>
                    <a:pt x="1600560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5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8" y="988847"/>
                  </a:lnTo>
                  <a:lnTo>
                    <a:pt x="1554485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700" y="877701"/>
                  </a:lnTo>
                  <a:lnTo>
                    <a:pt x="1531664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4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4" y="1014887"/>
                  </a:lnTo>
                  <a:lnTo>
                    <a:pt x="1494744" y="1024943"/>
                  </a:lnTo>
                  <a:close/>
                </a:path>
                <a:path w="1850389" h="1225550">
                  <a:moveTo>
                    <a:pt x="1470244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40" y="1022562"/>
                  </a:lnTo>
                  <a:lnTo>
                    <a:pt x="1470244" y="1032548"/>
                  </a:lnTo>
                  <a:close/>
                </a:path>
                <a:path w="1850389" h="1225550">
                  <a:moveTo>
                    <a:pt x="1445165" y="1040025"/>
                  </a:moveTo>
                  <a:lnTo>
                    <a:pt x="1009331" y="943965"/>
                  </a:lnTo>
                  <a:lnTo>
                    <a:pt x="1000826" y="929086"/>
                  </a:lnTo>
                  <a:lnTo>
                    <a:pt x="1459137" y="1030100"/>
                  </a:lnTo>
                  <a:lnTo>
                    <a:pt x="1445165" y="1040025"/>
                  </a:lnTo>
                  <a:close/>
                </a:path>
                <a:path w="1850389" h="1225550">
                  <a:moveTo>
                    <a:pt x="1419561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1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3" y="1053816"/>
                  </a:moveTo>
                  <a:lnTo>
                    <a:pt x="1107372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3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90" y="1018191"/>
                  </a:lnTo>
                  <a:lnTo>
                    <a:pt x="1269005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8653" y="4145681"/>
            <a:ext cx="3648204" cy="35293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2915" y="3915769"/>
            <a:ext cx="3677745" cy="376461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35749" y="4145681"/>
            <a:ext cx="3453568" cy="3535138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230522" y="1221745"/>
            <a:ext cx="7827009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15" dirty="0"/>
              <a:t>SOFTWARE</a:t>
            </a:r>
            <a:r>
              <a:rPr sz="8500" spc="655" dirty="0"/>
              <a:t> </a:t>
            </a:r>
            <a:r>
              <a:rPr sz="8500" spc="315" dirty="0"/>
              <a:t>USED</a:t>
            </a:r>
            <a:endParaRPr sz="8500"/>
          </a:p>
        </p:txBody>
      </p:sp>
      <p:sp>
        <p:nvSpPr>
          <p:cNvPr id="22" name="object 22"/>
          <p:cNvSpPr txBox="1"/>
          <p:nvPr/>
        </p:nvSpPr>
        <p:spPr>
          <a:xfrm>
            <a:off x="2584792" y="3435742"/>
            <a:ext cx="3279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80" dirty="0">
                <a:solidFill>
                  <a:srgbClr val="464A53"/>
                </a:solidFill>
                <a:latin typeface="Verdana"/>
                <a:cs typeface="Verdana"/>
              </a:rPr>
              <a:t>M</a:t>
            </a:r>
            <a:r>
              <a:rPr sz="2800" b="1" spc="-275" dirty="0">
                <a:solidFill>
                  <a:srgbClr val="464A53"/>
                </a:solidFill>
                <a:latin typeface="Verdana"/>
                <a:cs typeface="Verdana"/>
              </a:rPr>
              <a:t>S</a:t>
            </a:r>
            <a:r>
              <a:rPr sz="2800" b="1" spc="-30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2800" b="1" spc="-210" dirty="0">
                <a:solidFill>
                  <a:srgbClr val="464A53"/>
                </a:solidFill>
                <a:latin typeface="Verdana"/>
                <a:cs typeface="Verdana"/>
              </a:rPr>
              <a:t>O</a:t>
            </a:r>
            <a:r>
              <a:rPr sz="2800" b="1" spc="-215" dirty="0">
                <a:solidFill>
                  <a:srgbClr val="464A53"/>
                </a:solidFill>
                <a:latin typeface="Verdana"/>
                <a:cs typeface="Verdana"/>
              </a:rPr>
              <a:t>FF</a:t>
            </a:r>
            <a:r>
              <a:rPr sz="2800" b="1" spc="-615" dirty="0">
                <a:solidFill>
                  <a:srgbClr val="464A53"/>
                </a:solidFill>
                <a:latin typeface="Verdana"/>
                <a:cs typeface="Verdana"/>
              </a:rPr>
              <a:t>I</a:t>
            </a:r>
            <a:r>
              <a:rPr sz="2800" b="1" spc="-75" dirty="0">
                <a:solidFill>
                  <a:srgbClr val="464A53"/>
                </a:solidFill>
                <a:latin typeface="Verdana"/>
                <a:cs typeface="Verdana"/>
              </a:rPr>
              <a:t>C</a:t>
            </a:r>
            <a:r>
              <a:rPr sz="2800" b="1" spc="-200" dirty="0">
                <a:solidFill>
                  <a:srgbClr val="464A53"/>
                </a:solidFill>
                <a:latin typeface="Verdana"/>
                <a:cs typeface="Verdana"/>
              </a:rPr>
              <a:t>E</a:t>
            </a:r>
            <a:r>
              <a:rPr sz="2800" b="1" spc="-760" dirty="0">
                <a:solidFill>
                  <a:srgbClr val="464A53"/>
                </a:solidFill>
                <a:latin typeface="Verdana"/>
                <a:cs typeface="Verdana"/>
              </a:rPr>
              <a:t>/</a:t>
            </a:r>
            <a:r>
              <a:rPr sz="2800" b="1" spc="-30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sz="2800" b="1" spc="-200" dirty="0">
                <a:solidFill>
                  <a:srgbClr val="464A53"/>
                </a:solidFill>
                <a:latin typeface="Verdana"/>
                <a:cs typeface="Verdana"/>
              </a:rPr>
              <a:t>E</a:t>
            </a:r>
            <a:r>
              <a:rPr sz="2800" b="1" spc="-330" dirty="0">
                <a:solidFill>
                  <a:srgbClr val="464A53"/>
                </a:solidFill>
                <a:latin typeface="Verdana"/>
                <a:cs typeface="Verdana"/>
              </a:rPr>
              <a:t>X</a:t>
            </a:r>
            <a:r>
              <a:rPr sz="2800" b="1" spc="-75" dirty="0">
                <a:solidFill>
                  <a:srgbClr val="464A53"/>
                </a:solidFill>
                <a:latin typeface="Verdana"/>
                <a:cs typeface="Verdana"/>
              </a:rPr>
              <a:t>C</a:t>
            </a:r>
            <a:r>
              <a:rPr sz="2800" b="1" spc="-200" dirty="0">
                <a:solidFill>
                  <a:srgbClr val="464A53"/>
                </a:solidFill>
                <a:latin typeface="Verdana"/>
                <a:cs typeface="Verdana"/>
              </a:rPr>
              <a:t>E</a:t>
            </a:r>
            <a:r>
              <a:rPr sz="2800" b="1" spc="-170" dirty="0">
                <a:solidFill>
                  <a:srgbClr val="464A53"/>
                </a:solidFill>
                <a:latin typeface="Verdana"/>
                <a:cs typeface="Verdana"/>
              </a:rPr>
              <a:t>L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61112" y="7860364"/>
            <a:ext cx="383667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15" dirty="0">
                <a:solidFill>
                  <a:srgbClr val="464A53"/>
                </a:solidFill>
                <a:latin typeface="Verdana"/>
                <a:cs typeface="Verdana"/>
              </a:rPr>
              <a:t>MYSQL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lang="en-US" sz="3000" b="1" spc="-280" dirty="0">
                <a:solidFill>
                  <a:srgbClr val="464A53"/>
                </a:solidFill>
                <a:latin typeface="Verdana"/>
                <a:cs typeface="Verdana"/>
              </a:rPr>
              <a:t>WORKBENCH</a:t>
            </a: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 </a:t>
            </a:r>
            <a:r>
              <a:rPr lang="en-US" sz="3000" b="1" spc="-265" dirty="0">
                <a:solidFill>
                  <a:srgbClr val="464A53"/>
                </a:solidFill>
                <a:latin typeface="Verdana"/>
                <a:cs typeface="Verdana"/>
              </a:rPr>
              <a:t>8</a:t>
            </a:r>
            <a:r>
              <a:rPr sz="3000" b="1" spc="-265" dirty="0">
                <a:solidFill>
                  <a:srgbClr val="464A53"/>
                </a:solidFill>
                <a:latin typeface="Verdana"/>
                <a:cs typeface="Verdana"/>
              </a:rPr>
              <a:t>.0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12798" y="3436343"/>
            <a:ext cx="1895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20" dirty="0">
                <a:solidFill>
                  <a:srgbClr val="464A53"/>
                </a:solidFill>
                <a:latin typeface="Verdana"/>
                <a:cs typeface="Verdana"/>
              </a:rPr>
              <a:t>POWER </a:t>
            </a:r>
            <a:r>
              <a:rPr sz="3000" b="1" spc="-425" dirty="0">
                <a:solidFill>
                  <a:srgbClr val="464A53"/>
                </a:solidFill>
                <a:latin typeface="Verdana"/>
                <a:cs typeface="Verdana"/>
              </a:rPr>
              <a:t>BI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0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60"/>
                  </a:lnTo>
                  <a:lnTo>
                    <a:pt x="163080" y="83223"/>
                  </a:lnTo>
                  <a:lnTo>
                    <a:pt x="141554" y="127609"/>
                  </a:lnTo>
                  <a:lnTo>
                    <a:pt x="121551" y="172669"/>
                  </a:lnTo>
                  <a:lnTo>
                    <a:pt x="103085" y="218351"/>
                  </a:lnTo>
                  <a:lnTo>
                    <a:pt x="86144" y="264617"/>
                  </a:lnTo>
                  <a:lnTo>
                    <a:pt x="70739" y="311391"/>
                  </a:lnTo>
                  <a:lnTo>
                    <a:pt x="56857" y="358648"/>
                  </a:lnTo>
                  <a:lnTo>
                    <a:pt x="44488" y="406349"/>
                  </a:lnTo>
                  <a:lnTo>
                    <a:pt x="33642" y="454418"/>
                  </a:lnTo>
                  <a:lnTo>
                    <a:pt x="24320" y="502818"/>
                  </a:lnTo>
                  <a:lnTo>
                    <a:pt x="16497" y="551510"/>
                  </a:lnTo>
                  <a:lnTo>
                    <a:pt x="10185" y="600443"/>
                  </a:lnTo>
                  <a:lnTo>
                    <a:pt x="5384" y="649566"/>
                  </a:lnTo>
                  <a:lnTo>
                    <a:pt x="2095" y="698830"/>
                  </a:lnTo>
                  <a:lnTo>
                    <a:pt x="292" y="748182"/>
                  </a:lnTo>
                  <a:lnTo>
                    <a:pt x="0" y="797585"/>
                  </a:lnTo>
                  <a:lnTo>
                    <a:pt x="1193" y="846988"/>
                  </a:lnTo>
                  <a:lnTo>
                    <a:pt x="3886" y="896340"/>
                  </a:lnTo>
                  <a:lnTo>
                    <a:pt x="8064" y="945591"/>
                  </a:lnTo>
                  <a:lnTo>
                    <a:pt x="13728" y="994702"/>
                  </a:lnTo>
                  <a:lnTo>
                    <a:pt x="20878" y="1043609"/>
                  </a:lnTo>
                  <a:lnTo>
                    <a:pt x="29514" y="1092276"/>
                  </a:lnTo>
                  <a:lnTo>
                    <a:pt x="39611" y="1140663"/>
                  </a:lnTo>
                  <a:lnTo>
                    <a:pt x="51206" y="1188707"/>
                  </a:lnTo>
                  <a:lnTo>
                    <a:pt x="64262" y="1236357"/>
                  </a:lnTo>
                  <a:lnTo>
                    <a:pt x="78778" y="1283576"/>
                  </a:lnTo>
                  <a:lnTo>
                    <a:pt x="94767" y="1330312"/>
                  </a:lnTo>
                  <a:lnTo>
                    <a:pt x="112229" y="1376527"/>
                  </a:lnTo>
                  <a:lnTo>
                    <a:pt x="131140" y="1422158"/>
                  </a:lnTo>
                  <a:lnTo>
                    <a:pt x="151511" y="1467154"/>
                  </a:lnTo>
                  <a:lnTo>
                    <a:pt x="173342" y="1511490"/>
                  </a:lnTo>
                  <a:lnTo>
                    <a:pt x="196583" y="1555076"/>
                  </a:lnTo>
                  <a:lnTo>
                    <a:pt x="221170" y="1597863"/>
                  </a:lnTo>
                  <a:lnTo>
                    <a:pt x="247078" y="1639824"/>
                  </a:lnTo>
                  <a:lnTo>
                    <a:pt x="274256" y="1680946"/>
                  </a:lnTo>
                  <a:lnTo>
                    <a:pt x="302679" y="1721218"/>
                  </a:lnTo>
                  <a:lnTo>
                    <a:pt x="332320" y="1760588"/>
                  </a:lnTo>
                  <a:lnTo>
                    <a:pt x="363118" y="1799056"/>
                  </a:lnTo>
                  <a:lnTo>
                    <a:pt x="395058" y="1836597"/>
                  </a:lnTo>
                  <a:lnTo>
                    <a:pt x="428104" y="1873186"/>
                  </a:lnTo>
                  <a:lnTo>
                    <a:pt x="462216" y="1908797"/>
                  </a:lnTo>
                  <a:lnTo>
                    <a:pt x="497357" y="1943417"/>
                  </a:lnTo>
                  <a:lnTo>
                    <a:pt x="533501" y="1977021"/>
                  </a:lnTo>
                  <a:lnTo>
                    <a:pt x="570598" y="2009597"/>
                  </a:lnTo>
                  <a:lnTo>
                    <a:pt x="608634" y="2041093"/>
                  </a:lnTo>
                  <a:lnTo>
                    <a:pt x="647547" y="2071522"/>
                  </a:lnTo>
                  <a:lnTo>
                    <a:pt x="687311" y="2100834"/>
                  </a:lnTo>
                  <a:lnTo>
                    <a:pt x="727913" y="2129028"/>
                  </a:lnTo>
                  <a:lnTo>
                    <a:pt x="769289" y="2156066"/>
                  </a:lnTo>
                  <a:lnTo>
                    <a:pt x="811415" y="2181949"/>
                  </a:lnTo>
                  <a:lnTo>
                    <a:pt x="854252" y="2206625"/>
                  </a:lnTo>
                  <a:lnTo>
                    <a:pt x="897775" y="2230094"/>
                  </a:lnTo>
                  <a:lnTo>
                    <a:pt x="941933" y="2252319"/>
                  </a:lnTo>
                  <a:lnTo>
                    <a:pt x="986713" y="2273300"/>
                  </a:lnTo>
                  <a:lnTo>
                    <a:pt x="1032052" y="2292985"/>
                  </a:lnTo>
                  <a:lnTo>
                    <a:pt x="1077937" y="2311387"/>
                  </a:lnTo>
                  <a:lnTo>
                    <a:pt x="1124318" y="2328456"/>
                  </a:lnTo>
                  <a:lnTo>
                    <a:pt x="1171168" y="2344178"/>
                  </a:lnTo>
                  <a:lnTo>
                    <a:pt x="1218463" y="2358529"/>
                  </a:lnTo>
                  <a:lnTo>
                    <a:pt x="1266139" y="2371496"/>
                  </a:lnTo>
                  <a:lnTo>
                    <a:pt x="1309243" y="2381872"/>
                  </a:lnTo>
                  <a:lnTo>
                    <a:pt x="1315135" y="2386685"/>
                  </a:lnTo>
                  <a:lnTo>
                    <a:pt x="1315300" y="2386342"/>
                  </a:lnTo>
                  <a:lnTo>
                    <a:pt x="1365681" y="2397010"/>
                  </a:lnTo>
                  <a:lnTo>
                    <a:pt x="1415605" y="2399347"/>
                  </a:lnTo>
                  <a:lnTo>
                    <a:pt x="1464970" y="2394559"/>
                  </a:lnTo>
                  <a:lnTo>
                    <a:pt x="1513662" y="2383840"/>
                  </a:lnTo>
                  <a:lnTo>
                    <a:pt x="1561592" y="2368385"/>
                  </a:lnTo>
                  <a:lnTo>
                    <a:pt x="1608632" y="2349411"/>
                  </a:lnTo>
                  <a:lnTo>
                    <a:pt x="1654708" y="2328126"/>
                  </a:lnTo>
                  <a:lnTo>
                    <a:pt x="1699679" y="2305710"/>
                  </a:lnTo>
                  <a:lnTo>
                    <a:pt x="1745335" y="2282456"/>
                  </a:lnTo>
                  <a:lnTo>
                    <a:pt x="1791208" y="2259723"/>
                  </a:lnTo>
                  <a:lnTo>
                    <a:pt x="1837321" y="2237511"/>
                  </a:lnTo>
                  <a:lnTo>
                    <a:pt x="1883651" y="2215807"/>
                  </a:lnTo>
                  <a:lnTo>
                    <a:pt x="1930209" y="2194610"/>
                  </a:lnTo>
                  <a:lnTo>
                    <a:pt x="1976996" y="2173948"/>
                  </a:lnTo>
                  <a:lnTo>
                    <a:pt x="2024011" y="2153780"/>
                  </a:lnTo>
                  <a:lnTo>
                    <a:pt x="2070557" y="2134438"/>
                  </a:lnTo>
                  <a:lnTo>
                    <a:pt x="2185962" y="2092261"/>
                  </a:lnTo>
                  <a:lnTo>
                    <a:pt x="2201875" y="2083015"/>
                  </a:lnTo>
                  <a:lnTo>
                    <a:pt x="2214359" y="2078304"/>
                  </a:lnTo>
                  <a:lnTo>
                    <a:pt x="2222055" y="2071065"/>
                  </a:lnTo>
                  <a:lnTo>
                    <a:pt x="2249982" y="2052929"/>
                  </a:lnTo>
                  <a:lnTo>
                    <a:pt x="2309774" y="2007425"/>
                  </a:lnTo>
                  <a:lnTo>
                    <a:pt x="2364778" y="1956219"/>
                  </a:lnTo>
                  <a:lnTo>
                    <a:pt x="2414409" y="1899805"/>
                  </a:lnTo>
                  <a:lnTo>
                    <a:pt x="2458224" y="1838756"/>
                  </a:lnTo>
                  <a:lnTo>
                    <a:pt x="2495753" y="1773656"/>
                  </a:lnTo>
                  <a:lnTo>
                    <a:pt x="2526652" y="1705165"/>
                  </a:lnTo>
                  <a:lnTo>
                    <a:pt x="2550579" y="1633931"/>
                  </a:lnTo>
                  <a:lnTo>
                    <a:pt x="2562110" y="1586382"/>
                  </a:lnTo>
                  <a:lnTo>
                    <a:pt x="2570784" y="1538427"/>
                  </a:lnTo>
                  <a:lnTo>
                    <a:pt x="2576906" y="1490116"/>
                  </a:lnTo>
                  <a:lnTo>
                    <a:pt x="2580805" y="1441500"/>
                  </a:lnTo>
                  <a:lnTo>
                    <a:pt x="2582811" y="1392631"/>
                  </a:lnTo>
                  <a:lnTo>
                    <a:pt x="2583230" y="1343533"/>
                  </a:lnTo>
                  <a:lnTo>
                    <a:pt x="2582380" y="1294269"/>
                  </a:lnTo>
                  <a:lnTo>
                    <a:pt x="2580602" y="1244879"/>
                  </a:lnTo>
                  <a:lnTo>
                    <a:pt x="2570480" y="1046937"/>
                  </a:lnTo>
                  <a:lnTo>
                    <a:pt x="2568803" y="997585"/>
                  </a:lnTo>
                  <a:lnTo>
                    <a:pt x="2568117" y="948372"/>
                  </a:lnTo>
                  <a:lnTo>
                    <a:pt x="2568727" y="899363"/>
                  </a:lnTo>
                  <a:lnTo>
                    <a:pt x="2570962" y="850582"/>
                  </a:lnTo>
                  <a:lnTo>
                    <a:pt x="2575141" y="802081"/>
                  </a:lnTo>
                  <a:lnTo>
                    <a:pt x="2581579" y="753897"/>
                  </a:lnTo>
                  <a:lnTo>
                    <a:pt x="2590609" y="706094"/>
                  </a:lnTo>
                  <a:lnTo>
                    <a:pt x="2602547" y="658710"/>
                  </a:lnTo>
                  <a:lnTo>
                    <a:pt x="2617368" y="612330"/>
                  </a:lnTo>
                  <a:lnTo>
                    <a:pt x="2634856" y="567080"/>
                  </a:lnTo>
                  <a:lnTo>
                    <a:pt x="2654668" y="522833"/>
                  </a:lnTo>
                  <a:lnTo>
                    <a:pt x="2676499" y="479450"/>
                  </a:lnTo>
                  <a:lnTo>
                    <a:pt x="2700045" y="436816"/>
                  </a:lnTo>
                  <a:lnTo>
                    <a:pt x="2724975" y="394792"/>
                  </a:lnTo>
                  <a:lnTo>
                    <a:pt x="2750972" y="353250"/>
                  </a:lnTo>
                  <a:lnTo>
                    <a:pt x="2777718" y="312051"/>
                  </a:lnTo>
                  <a:lnTo>
                    <a:pt x="2859367" y="189293"/>
                  </a:lnTo>
                  <a:lnTo>
                    <a:pt x="2885986" y="148209"/>
                  </a:lnTo>
                  <a:lnTo>
                    <a:pt x="2912313" y="106299"/>
                  </a:lnTo>
                  <a:lnTo>
                    <a:pt x="2937713" y="63754"/>
                  </a:lnTo>
                  <a:lnTo>
                    <a:pt x="2962033" y="20561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9071" y="3108537"/>
            <a:ext cx="6848474" cy="31622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59079" y="1375437"/>
            <a:ext cx="4370070" cy="1330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50" i="1" spc="434" dirty="0">
                <a:latin typeface="Calibri"/>
                <a:cs typeface="Calibri"/>
              </a:rPr>
              <a:t>QUERY-1</a:t>
            </a:r>
            <a:endParaRPr sz="85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95865" y="3848100"/>
            <a:ext cx="9826620" cy="51614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06395" indent="118110">
              <a:lnSpc>
                <a:spcPct val="115100"/>
              </a:lnSpc>
              <a:spcBef>
                <a:spcPts val="100"/>
              </a:spcBef>
            </a:pPr>
            <a:r>
              <a:rPr sz="3800" b="1" spc="-60" dirty="0">
                <a:solidFill>
                  <a:srgbClr val="464A53"/>
                </a:solidFill>
                <a:latin typeface="Arial"/>
                <a:cs typeface="Arial"/>
              </a:rPr>
              <a:t>Selecting</a:t>
            </a:r>
            <a:r>
              <a:rPr sz="3800" b="1" spc="-3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70" dirty="0">
                <a:solidFill>
                  <a:srgbClr val="464A53"/>
                </a:solidFill>
                <a:latin typeface="Arial"/>
                <a:cs typeface="Arial"/>
              </a:rPr>
              <a:t>all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75" dirty="0">
                <a:solidFill>
                  <a:srgbClr val="464A53"/>
                </a:solidFill>
                <a:latin typeface="Arial"/>
                <a:cs typeface="Arial"/>
              </a:rPr>
              <a:t>records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45" dirty="0">
                <a:solidFill>
                  <a:srgbClr val="464A53"/>
                </a:solidFill>
                <a:latin typeface="Arial"/>
                <a:cs typeface="Arial"/>
              </a:rPr>
              <a:t>from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55" dirty="0">
                <a:solidFill>
                  <a:srgbClr val="464A53"/>
                </a:solidFill>
                <a:latin typeface="Arial"/>
                <a:cs typeface="Arial"/>
              </a:rPr>
              <a:t>the </a:t>
            </a:r>
            <a:r>
              <a:rPr sz="3800" b="1" spc="-104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10" dirty="0">
                <a:solidFill>
                  <a:srgbClr val="464A53"/>
                </a:solidFill>
                <a:latin typeface="Arial"/>
                <a:cs typeface="Arial"/>
              </a:rPr>
              <a:t>particular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45" dirty="0">
                <a:solidFill>
                  <a:srgbClr val="464A53"/>
                </a:solidFill>
                <a:latin typeface="Arial"/>
                <a:cs typeface="Arial"/>
              </a:rPr>
              <a:t>table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i.e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55" dirty="0">
                <a:solidFill>
                  <a:srgbClr val="464A53"/>
                </a:solidFill>
                <a:latin typeface="Arial"/>
                <a:cs typeface="Arial"/>
              </a:rPr>
              <a:t>pizza_sales</a:t>
            </a:r>
            <a:endParaRPr sz="3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150" dirty="0">
              <a:latin typeface="Arial"/>
              <a:cs typeface="Arial"/>
            </a:endParaRPr>
          </a:p>
          <a:p>
            <a:pPr marL="3447415">
              <a:lnSpc>
                <a:spcPct val="100000"/>
              </a:lnSpc>
            </a:pPr>
            <a:r>
              <a:rPr sz="3400" b="1" spc="-75" dirty="0">
                <a:solidFill>
                  <a:srgbClr val="464A53"/>
                </a:solidFill>
                <a:latin typeface="Arial"/>
                <a:cs typeface="Arial"/>
              </a:rPr>
              <a:t>SYNTAX:</a:t>
            </a:r>
            <a:endParaRPr sz="3400" dirty="0">
              <a:latin typeface="Arial"/>
              <a:cs typeface="Arial"/>
            </a:endParaRPr>
          </a:p>
          <a:p>
            <a:pPr marL="3447415">
              <a:lnSpc>
                <a:spcPct val="100000"/>
              </a:lnSpc>
              <a:spcBef>
                <a:spcPts val="695"/>
              </a:spcBef>
            </a:pPr>
            <a:r>
              <a:rPr sz="3800" b="1" spc="-30" dirty="0">
                <a:solidFill>
                  <a:srgbClr val="464A53"/>
                </a:solidFill>
                <a:latin typeface="Arial"/>
                <a:cs typeface="Arial"/>
              </a:rPr>
              <a:t>use</a:t>
            </a:r>
            <a:r>
              <a:rPr sz="3800" b="1" spc="-19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lang="en-US" sz="3800" b="1" spc="-195" dirty="0" err="1">
                <a:solidFill>
                  <a:srgbClr val="464A53"/>
                </a:solidFill>
                <a:latin typeface="Arial"/>
                <a:cs typeface="Arial"/>
              </a:rPr>
              <a:t>sales_</a:t>
            </a:r>
            <a:r>
              <a:rPr sz="3800" b="1" spc="10" dirty="0" err="1">
                <a:solidFill>
                  <a:srgbClr val="464A53"/>
                </a:solidFill>
                <a:latin typeface="Arial"/>
                <a:cs typeface="Arial"/>
              </a:rPr>
              <a:t>pizza</a:t>
            </a:r>
            <a:r>
              <a:rPr sz="3800" b="1" spc="10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3800" dirty="0">
              <a:latin typeface="Arial"/>
              <a:cs typeface="Arial"/>
            </a:endParaRPr>
          </a:p>
          <a:p>
            <a:pPr marL="3447415">
              <a:lnSpc>
                <a:spcPct val="100000"/>
              </a:lnSpc>
              <a:spcBef>
                <a:spcPts val="715"/>
              </a:spcBef>
            </a:pPr>
            <a:r>
              <a:rPr sz="3700" b="1" spc="-204" dirty="0">
                <a:solidFill>
                  <a:srgbClr val="464A53"/>
                </a:solidFill>
                <a:latin typeface="Arial"/>
                <a:cs typeface="Arial"/>
              </a:rPr>
              <a:t>SE</a:t>
            </a:r>
            <a:r>
              <a:rPr sz="3700" b="1" spc="-130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700" b="1" spc="-204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700" b="1" spc="-90" dirty="0">
                <a:solidFill>
                  <a:srgbClr val="464A53"/>
                </a:solidFill>
                <a:latin typeface="Arial"/>
                <a:cs typeface="Arial"/>
              </a:rPr>
              <a:t>C</a:t>
            </a:r>
            <a:r>
              <a:rPr sz="3700" b="1" spc="-7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700" b="1" spc="-16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700" b="1" spc="290" dirty="0">
                <a:solidFill>
                  <a:srgbClr val="464A53"/>
                </a:solidFill>
                <a:latin typeface="Arial"/>
                <a:cs typeface="Arial"/>
              </a:rPr>
              <a:t>*</a:t>
            </a:r>
            <a:r>
              <a:rPr sz="3700" b="1" spc="-16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700" b="1" spc="-130" dirty="0">
                <a:solidFill>
                  <a:srgbClr val="464A53"/>
                </a:solidFill>
                <a:latin typeface="Arial"/>
                <a:cs typeface="Arial"/>
              </a:rPr>
              <a:t>F</a:t>
            </a:r>
            <a:r>
              <a:rPr sz="3700" b="1" spc="-210" dirty="0">
                <a:solidFill>
                  <a:srgbClr val="464A53"/>
                </a:solidFill>
                <a:latin typeface="Arial"/>
                <a:cs typeface="Arial"/>
              </a:rPr>
              <a:t>R</a:t>
            </a:r>
            <a:r>
              <a:rPr sz="3700" b="1" spc="-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700" b="1" spc="325" dirty="0">
                <a:solidFill>
                  <a:srgbClr val="464A53"/>
                </a:solidFill>
                <a:latin typeface="Arial"/>
                <a:cs typeface="Arial"/>
              </a:rPr>
              <a:t>M</a:t>
            </a:r>
            <a:r>
              <a:rPr lang="en-US" sz="3700" b="1" spc="-16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700" b="1" spc="120" dirty="0" err="1">
                <a:solidFill>
                  <a:srgbClr val="464A53"/>
                </a:solidFill>
                <a:latin typeface="Arial"/>
                <a:cs typeface="Arial"/>
              </a:rPr>
              <a:t>p</a:t>
            </a:r>
            <a:r>
              <a:rPr sz="3700" b="1" spc="45" dirty="0" err="1">
                <a:solidFill>
                  <a:srgbClr val="464A53"/>
                </a:solidFill>
                <a:latin typeface="Arial"/>
                <a:cs typeface="Arial"/>
              </a:rPr>
              <a:t>i</a:t>
            </a:r>
            <a:r>
              <a:rPr sz="3700" b="1" spc="-80" dirty="0" err="1">
                <a:solidFill>
                  <a:srgbClr val="464A53"/>
                </a:solidFill>
                <a:latin typeface="Arial"/>
                <a:cs typeface="Arial"/>
              </a:rPr>
              <a:t>zz</a:t>
            </a:r>
            <a:r>
              <a:rPr sz="3700" b="1" spc="35" dirty="0" err="1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700" b="1" spc="-365" dirty="0" err="1">
                <a:solidFill>
                  <a:srgbClr val="464A53"/>
                </a:solidFill>
                <a:latin typeface="Arial"/>
                <a:cs typeface="Arial"/>
              </a:rPr>
              <a:t>_</a:t>
            </a:r>
            <a:r>
              <a:rPr lang="en-US" sz="3700" b="1" spc="-229" dirty="0" err="1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r>
              <a:rPr sz="3700" b="1" spc="-204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3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6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914090" y="3877667"/>
            <a:ext cx="6581775" cy="2479040"/>
            <a:chOff x="9914090" y="3877667"/>
            <a:chExt cx="6581775" cy="24790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25520" y="3927197"/>
              <a:ext cx="6561137" cy="2429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914090" y="3915767"/>
              <a:ext cx="6581775" cy="0"/>
            </a:xfrm>
            <a:custGeom>
              <a:avLst/>
              <a:gdLst/>
              <a:ahLst/>
              <a:cxnLst/>
              <a:rect l="l" t="t" r="r" b="b"/>
              <a:pathLst>
                <a:path w="6581775">
                  <a:moveTo>
                    <a:pt x="6581774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43123" y="1375437"/>
            <a:ext cx="8201659" cy="1330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50" i="1" spc="615" dirty="0">
                <a:latin typeface="Calibri"/>
                <a:cs typeface="Calibri"/>
              </a:rPr>
              <a:t>QUERY-2</a:t>
            </a:r>
            <a:r>
              <a:rPr sz="8550" i="1" spc="655" dirty="0">
                <a:latin typeface="Calibri"/>
                <a:cs typeface="Calibri"/>
              </a:rPr>
              <a:t> (KPI’s)</a:t>
            </a:r>
            <a:endParaRPr sz="8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64844" y="4370057"/>
            <a:ext cx="722249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4330" marR="5080" indent="-1612265">
              <a:lnSpc>
                <a:spcPct val="115100"/>
              </a:lnSpc>
              <a:spcBef>
                <a:spcPts val="100"/>
              </a:spcBef>
            </a:pPr>
            <a:r>
              <a:rPr sz="3800" b="1" spc="-204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18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19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800" b="1" spc="-195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140" dirty="0">
                <a:solidFill>
                  <a:srgbClr val="464A53"/>
                </a:solidFill>
                <a:latin typeface="Arial"/>
                <a:cs typeface="Arial"/>
              </a:rPr>
              <a:t>R</a:t>
            </a:r>
            <a:r>
              <a:rPr sz="3800" b="1" spc="140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800" b="1" spc="135" dirty="0">
                <a:solidFill>
                  <a:srgbClr val="464A53"/>
                </a:solidFill>
                <a:latin typeface="Arial"/>
                <a:cs typeface="Arial"/>
              </a:rPr>
              <a:t>v</a:t>
            </a:r>
            <a:r>
              <a:rPr sz="3800" b="1" spc="140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800" b="1" spc="-275" dirty="0">
                <a:solidFill>
                  <a:srgbClr val="464A53"/>
                </a:solidFill>
                <a:latin typeface="Arial"/>
                <a:cs typeface="Arial"/>
              </a:rPr>
              <a:t>n</a:t>
            </a:r>
            <a:r>
              <a:rPr sz="3800" b="1" spc="-265" dirty="0">
                <a:solidFill>
                  <a:srgbClr val="464A53"/>
                </a:solidFill>
                <a:latin typeface="Arial"/>
                <a:cs typeface="Arial"/>
              </a:rPr>
              <a:t>u</a:t>
            </a:r>
            <a:r>
              <a:rPr sz="3800" b="1" spc="140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800" b="1" spc="210" dirty="0">
                <a:solidFill>
                  <a:srgbClr val="464A53"/>
                </a:solidFill>
                <a:latin typeface="Arial"/>
                <a:cs typeface="Arial"/>
              </a:rPr>
              <a:t>-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20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800" b="1" spc="-265" dirty="0">
                <a:solidFill>
                  <a:srgbClr val="464A53"/>
                </a:solidFill>
                <a:latin typeface="Arial"/>
                <a:cs typeface="Arial"/>
              </a:rPr>
              <a:t>u</a:t>
            </a:r>
            <a:r>
              <a:rPr sz="3800" b="1" spc="-280" dirty="0">
                <a:solidFill>
                  <a:srgbClr val="464A53"/>
                </a:solidFill>
                <a:latin typeface="Arial"/>
                <a:cs typeface="Arial"/>
              </a:rPr>
              <a:t>m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170" dirty="0">
                <a:solidFill>
                  <a:srgbClr val="464A53"/>
                </a:solidFill>
                <a:latin typeface="Arial"/>
                <a:cs typeface="Arial"/>
              </a:rPr>
              <a:t>f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8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-165" dirty="0">
                <a:solidFill>
                  <a:srgbClr val="464A53"/>
                </a:solidFill>
                <a:latin typeface="Arial"/>
                <a:cs typeface="Arial"/>
              </a:rPr>
              <a:t>h</a:t>
            </a:r>
            <a:r>
              <a:rPr sz="3800" b="1" spc="145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8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18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19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800" b="1" spc="-195" dirty="0">
                <a:solidFill>
                  <a:srgbClr val="464A53"/>
                </a:solidFill>
                <a:latin typeface="Arial"/>
                <a:cs typeface="Arial"/>
              </a:rPr>
              <a:t>l  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price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0" dirty="0">
                <a:solidFill>
                  <a:srgbClr val="464A53"/>
                </a:solidFill>
                <a:latin typeface="Arial"/>
                <a:cs typeface="Arial"/>
              </a:rPr>
              <a:t>of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70" dirty="0">
                <a:solidFill>
                  <a:srgbClr val="464A53"/>
                </a:solidFill>
                <a:latin typeface="Arial"/>
                <a:cs typeface="Arial"/>
              </a:rPr>
              <a:t>all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60" dirty="0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endParaRPr sz="3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70243" y="7478987"/>
            <a:ext cx="12722225" cy="11823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300" b="1" spc="-75" dirty="0">
                <a:solidFill>
                  <a:srgbClr val="464A53"/>
                </a:solidFill>
                <a:latin typeface="Arial"/>
                <a:cs typeface="Arial"/>
              </a:rPr>
              <a:t>SYNTAX:</a:t>
            </a:r>
            <a:endParaRPr sz="33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300" b="1" spc="-135" dirty="0">
                <a:solidFill>
                  <a:srgbClr val="464A53"/>
                </a:solidFill>
                <a:latin typeface="Arial"/>
                <a:cs typeface="Arial"/>
              </a:rPr>
              <a:t>SELECT </a:t>
            </a:r>
            <a:r>
              <a:rPr sz="3300" b="1" spc="65" dirty="0">
                <a:solidFill>
                  <a:srgbClr val="464A53"/>
                </a:solidFill>
                <a:latin typeface="Arial"/>
                <a:cs typeface="Arial"/>
              </a:rPr>
              <a:t>SUM(total_price)</a:t>
            </a:r>
            <a:r>
              <a:rPr sz="3300" b="1" spc="-13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300" b="1" spc="-140" dirty="0">
                <a:solidFill>
                  <a:srgbClr val="464A53"/>
                </a:solidFill>
                <a:latin typeface="Arial"/>
                <a:cs typeface="Arial"/>
              </a:rPr>
              <a:t>AS</a:t>
            </a:r>
            <a:r>
              <a:rPr sz="3300" b="1" spc="-13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lang="en-US" sz="3300" b="1" spc="20" dirty="0" err="1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300" b="1" spc="20" dirty="0" err="1">
                <a:solidFill>
                  <a:srgbClr val="464A53"/>
                </a:solidFill>
                <a:latin typeface="Arial"/>
                <a:cs typeface="Arial"/>
              </a:rPr>
              <a:t>otal_</a:t>
            </a:r>
            <a:r>
              <a:rPr lang="en-US" sz="3300" b="1" spc="20" dirty="0" err="1">
                <a:solidFill>
                  <a:srgbClr val="464A53"/>
                </a:solidFill>
                <a:latin typeface="Arial"/>
                <a:cs typeface="Arial"/>
              </a:rPr>
              <a:t>r</a:t>
            </a:r>
            <a:r>
              <a:rPr sz="3300" b="1" spc="20" dirty="0" err="1">
                <a:solidFill>
                  <a:srgbClr val="464A53"/>
                </a:solidFill>
                <a:latin typeface="Arial"/>
                <a:cs typeface="Arial"/>
              </a:rPr>
              <a:t>evenue</a:t>
            </a:r>
            <a:r>
              <a:rPr sz="3300" b="1" spc="-13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464A53"/>
                </a:solidFill>
                <a:latin typeface="Arial"/>
                <a:cs typeface="Arial"/>
              </a:rPr>
              <a:t>FROM</a:t>
            </a:r>
            <a:r>
              <a:rPr sz="3300" b="1" spc="-13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300" b="1" spc="-60" dirty="0" err="1">
                <a:solidFill>
                  <a:srgbClr val="464A53"/>
                </a:solidFill>
                <a:latin typeface="Arial"/>
                <a:cs typeface="Arial"/>
              </a:rPr>
              <a:t>pizza_</a:t>
            </a:r>
            <a:r>
              <a:rPr lang="en-US" sz="3300" b="1" spc="-60" dirty="0" err="1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r>
              <a:rPr sz="3300" b="1" spc="-60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33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A6B64F-FA53-203E-00FD-63644873E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459" y="3932167"/>
            <a:ext cx="5783110" cy="15301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E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30" y="948414"/>
            <a:ext cx="16230600" cy="8390255"/>
          </a:xfrm>
          <a:custGeom>
            <a:avLst/>
            <a:gdLst/>
            <a:ahLst/>
            <a:cxnLst/>
            <a:rect l="l" t="t" r="r" b="b"/>
            <a:pathLst>
              <a:path w="16230600" h="8390255">
                <a:moveTo>
                  <a:pt x="990599" y="76199"/>
                </a:moveTo>
                <a:lnTo>
                  <a:pt x="533399" y="76199"/>
                </a:lnTo>
                <a:lnTo>
                  <a:pt x="533399" y="0"/>
                </a:lnTo>
                <a:lnTo>
                  <a:pt x="990599" y="0"/>
                </a:lnTo>
                <a:lnTo>
                  <a:pt x="990599" y="76199"/>
                </a:lnTo>
                <a:close/>
              </a:path>
              <a:path w="16230600" h="8390255">
                <a:moveTo>
                  <a:pt x="1523999" y="76199"/>
                </a:moveTo>
                <a:lnTo>
                  <a:pt x="1066799" y="76199"/>
                </a:lnTo>
                <a:lnTo>
                  <a:pt x="1066799" y="0"/>
                </a:lnTo>
                <a:lnTo>
                  <a:pt x="1523999" y="0"/>
                </a:lnTo>
                <a:lnTo>
                  <a:pt x="1523999" y="76199"/>
                </a:lnTo>
                <a:close/>
              </a:path>
              <a:path w="16230600" h="8390255">
                <a:moveTo>
                  <a:pt x="2057400" y="76199"/>
                </a:moveTo>
                <a:lnTo>
                  <a:pt x="1600199" y="76199"/>
                </a:lnTo>
                <a:lnTo>
                  <a:pt x="1600199" y="0"/>
                </a:lnTo>
                <a:lnTo>
                  <a:pt x="2057400" y="0"/>
                </a:lnTo>
                <a:lnTo>
                  <a:pt x="2057400" y="76199"/>
                </a:lnTo>
                <a:close/>
              </a:path>
              <a:path w="16230600" h="8390255">
                <a:moveTo>
                  <a:pt x="2590799" y="76199"/>
                </a:moveTo>
                <a:lnTo>
                  <a:pt x="2133600" y="76199"/>
                </a:lnTo>
                <a:lnTo>
                  <a:pt x="2133600" y="0"/>
                </a:lnTo>
                <a:lnTo>
                  <a:pt x="2590799" y="0"/>
                </a:lnTo>
                <a:lnTo>
                  <a:pt x="2590799" y="76199"/>
                </a:lnTo>
                <a:close/>
              </a:path>
              <a:path w="16230600" h="8390255">
                <a:moveTo>
                  <a:pt x="3124199" y="76199"/>
                </a:moveTo>
                <a:lnTo>
                  <a:pt x="2666999" y="76199"/>
                </a:lnTo>
                <a:lnTo>
                  <a:pt x="2666999" y="0"/>
                </a:lnTo>
                <a:lnTo>
                  <a:pt x="3124199" y="0"/>
                </a:lnTo>
                <a:lnTo>
                  <a:pt x="3124199" y="76199"/>
                </a:lnTo>
                <a:close/>
              </a:path>
              <a:path w="16230600" h="8390255">
                <a:moveTo>
                  <a:pt x="3657599" y="76199"/>
                </a:moveTo>
                <a:lnTo>
                  <a:pt x="3200399" y="76199"/>
                </a:lnTo>
                <a:lnTo>
                  <a:pt x="3200399" y="0"/>
                </a:lnTo>
                <a:lnTo>
                  <a:pt x="3657599" y="0"/>
                </a:lnTo>
                <a:lnTo>
                  <a:pt x="3657599" y="76199"/>
                </a:lnTo>
                <a:close/>
              </a:path>
              <a:path w="16230600" h="8390255">
                <a:moveTo>
                  <a:pt x="4191000" y="76199"/>
                </a:moveTo>
                <a:lnTo>
                  <a:pt x="3733799" y="76199"/>
                </a:lnTo>
                <a:lnTo>
                  <a:pt x="3733799" y="0"/>
                </a:lnTo>
                <a:lnTo>
                  <a:pt x="4191000" y="0"/>
                </a:lnTo>
                <a:lnTo>
                  <a:pt x="4191000" y="76199"/>
                </a:lnTo>
                <a:close/>
              </a:path>
              <a:path w="16230600" h="8390255">
                <a:moveTo>
                  <a:pt x="4724399" y="76199"/>
                </a:moveTo>
                <a:lnTo>
                  <a:pt x="4267200" y="76199"/>
                </a:lnTo>
                <a:lnTo>
                  <a:pt x="4267200" y="0"/>
                </a:lnTo>
                <a:lnTo>
                  <a:pt x="4724399" y="0"/>
                </a:lnTo>
                <a:lnTo>
                  <a:pt x="4724399" y="76199"/>
                </a:lnTo>
                <a:close/>
              </a:path>
              <a:path w="16230600" h="8390255">
                <a:moveTo>
                  <a:pt x="5257799" y="76199"/>
                </a:moveTo>
                <a:lnTo>
                  <a:pt x="4800599" y="76199"/>
                </a:lnTo>
                <a:lnTo>
                  <a:pt x="4800599" y="0"/>
                </a:lnTo>
                <a:lnTo>
                  <a:pt x="5257799" y="0"/>
                </a:lnTo>
                <a:lnTo>
                  <a:pt x="5257799" y="76199"/>
                </a:lnTo>
                <a:close/>
              </a:path>
              <a:path w="16230600" h="8390255">
                <a:moveTo>
                  <a:pt x="5791199" y="76199"/>
                </a:moveTo>
                <a:lnTo>
                  <a:pt x="5333999" y="76199"/>
                </a:lnTo>
                <a:lnTo>
                  <a:pt x="5333999" y="0"/>
                </a:lnTo>
                <a:lnTo>
                  <a:pt x="5791199" y="0"/>
                </a:lnTo>
                <a:lnTo>
                  <a:pt x="5791199" y="76199"/>
                </a:lnTo>
                <a:close/>
              </a:path>
              <a:path w="16230600" h="8390255">
                <a:moveTo>
                  <a:pt x="6324599" y="76199"/>
                </a:moveTo>
                <a:lnTo>
                  <a:pt x="5867399" y="76199"/>
                </a:lnTo>
                <a:lnTo>
                  <a:pt x="5867399" y="0"/>
                </a:lnTo>
                <a:lnTo>
                  <a:pt x="6324599" y="0"/>
                </a:lnTo>
                <a:lnTo>
                  <a:pt x="6324599" y="76199"/>
                </a:lnTo>
                <a:close/>
              </a:path>
              <a:path w="16230600" h="8390255">
                <a:moveTo>
                  <a:pt x="6857999" y="76199"/>
                </a:moveTo>
                <a:lnTo>
                  <a:pt x="6400799" y="76199"/>
                </a:lnTo>
                <a:lnTo>
                  <a:pt x="6400799" y="0"/>
                </a:lnTo>
                <a:lnTo>
                  <a:pt x="6857999" y="0"/>
                </a:lnTo>
                <a:lnTo>
                  <a:pt x="6857999" y="76199"/>
                </a:lnTo>
                <a:close/>
              </a:path>
              <a:path w="16230600" h="8390255">
                <a:moveTo>
                  <a:pt x="7391399" y="76199"/>
                </a:moveTo>
                <a:lnTo>
                  <a:pt x="6934199" y="76199"/>
                </a:lnTo>
                <a:lnTo>
                  <a:pt x="6934199" y="0"/>
                </a:lnTo>
                <a:lnTo>
                  <a:pt x="7391399" y="0"/>
                </a:lnTo>
                <a:lnTo>
                  <a:pt x="7391399" y="76199"/>
                </a:lnTo>
                <a:close/>
              </a:path>
              <a:path w="16230600" h="8390255">
                <a:moveTo>
                  <a:pt x="7924799" y="76199"/>
                </a:moveTo>
                <a:lnTo>
                  <a:pt x="7467599" y="76199"/>
                </a:lnTo>
                <a:lnTo>
                  <a:pt x="7467599" y="0"/>
                </a:lnTo>
                <a:lnTo>
                  <a:pt x="7924799" y="0"/>
                </a:lnTo>
                <a:lnTo>
                  <a:pt x="7924799" y="76199"/>
                </a:lnTo>
                <a:close/>
              </a:path>
              <a:path w="16230600" h="8390255">
                <a:moveTo>
                  <a:pt x="8458199" y="76199"/>
                </a:moveTo>
                <a:lnTo>
                  <a:pt x="8000999" y="76199"/>
                </a:lnTo>
                <a:lnTo>
                  <a:pt x="8000999" y="0"/>
                </a:lnTo>
                <a:lnTo>
                  <a:pt x="8458199" y="0"/>
                </a:lnTo>
                <a:lnTo>
                  <a:pt x="8458199" y="76199"/>
                </a:lnTo>
                <a:close/>
              </a:path>
              <a:path w="16230600" h="8390255">
                <a:moveTo>
                  <a:pt x="8991599" y="76199"/>
                </a:moveTo>
                <a:lnTo>
                  <a:pt x="8534400" y="76199"/>
                </a:lnTo>
                <a:lnTo>
                  <a:pt x="8534400" y="0"/>
                </a:lnTo>
                <a:lnTo>
                  <a:pt x="8991599" y="0"/>
                </a:lnTo>
                <a:lnTo>
                  <a:pt x="8991599" y="76199"/>
                </a:lnTo>
                <a:close/>
              </a:path>
              <a:path w="16230600" h="8390255">
                <a:moveTo>
                  <a:pt x="9524999" y="76199"/>
                </a:moveTo>
                <a:lnTo>
                  <a:pt x="9067799" y="76199"/>
                </a:lnTo>
                <a:lnTo>
                  <a:pt x="9067799" y="0"/>
                </a:lnTo>
                <a:lnTo>
                  <a:pt x="9524999" y="0"/>
                </a:lnTo>
                <a:lnTo>
                  <a:pt x="9524999" y="76199"/>
                </a:lnTo>
                <a:close/>
              </a:path>
              <a:path w="16230600" h="8390255">
                <a:moveTo>
                  <a:pt x="10058399" y="76199"/>
                </a:moveTo>
                <a:lnTo>
                  <a:pt x="9601199" y="76199"/>
                </a:lnTo>
                <a:lnTo>
                  <a:pt x="9601199" y="0"/>
                </a:lnTo>
                <a:lnTo>
                  <a:pt x="10058399" y="0"/>
                </a:lnTo>
                <a:lnTo>
                  <a:pt x="10058399" y="76199"/>
                </a:lnTo>
                <a:close/>
              </a:path>
              <a:path w="16230600" h="8390255">
                <a:moveTo>
                  <a:pt x="10591799" y="76199"/>
                </a:moveTo>
                <a:lnTo>
                  <a:pt x="10134599" y="76199"/>
                </a:lnTo>
                <a:lnTo>
                  <a:pt x="10134599" y="0"/>
                </a:lnTo>
                <a:lnTo>
                  <a:pt x="10591799" y="0"/>
                </a:lnTo>
                <a:lnTo>
                  <a:pt x="10591799" y="76199"/>
                </a:lnTo>
                <a:close/>
              </a:path>
              <a:path w="16230600" h="8390255">
                <a:moveTo>
                  <a:pt x="11125199" y="76199"/>
                </a:moveTo>
                <a:lnTo>
                  <a:pt x="10667999" y="76199"/>
                </a:lnTo>
                <a:lnTo>
                  <a:pt x="10667999" y="0"/>
                </a:lnTo>
                <a:lnTo>
                  <a:pt x="11125199" y="0"/>
                </a:lnTo>
                <a:lnTo>
                  <a:pt x="11125199" y="76199"/>
                </a:lnTo>
                <a:close/>
              </a:path>
              <a:path w="16230600" h="8390255">
                <a:moveTo>
                  <a:pt x="11658599" y="76199"/>
                </a:moveTo>
                <a:lnTo>
                  <a:pt x="11201399" y="76199"/>
                </a:lnTo>
                <a:lnTo>
                  <a:pt x="11201399" y="0"/>
                </a:lnTo>
                <a:lnTo>
                  <a:pt x="11658599" y="0"/>
                </a:lnTo>
                <a:lnTo>
                  <a:pt x="11658599" y="76199"/>
                </a:lnTo>
                <a:close/>
              </a:path>
              <a:path w="16230600" h="8390255">
                <a:moveTo>
                  <a:pt x="12191999" y="76199"/>
                </a:moveTo>
                <a:lnTo>
                  <a:pt x="11734799" y="76199"/>
                </a:lnTo>
                <a:lnTo>
                  <a:pt x="11734799" y="0"/>
                </a:lnTo>
                <a:lnTo>
                  <a:pt x="12191999" y="0"/>
                </a:lnTo>
                <a:lnTo>
                  <a:pt x="12191999" y="76199"/>
                </a:lnTo>
                <a:close/>
              </a:path>
              <a:path w="16230600" h="8390255">
                <a:moveTo>
                  <a:pt x="12725399" y="76199"/>
                </a:moveTo>
                <a:lnTo>
                  <a:pt x="12268199" y="76199"/>
                </a:lnTo>
                <a:lnTo>
                  <a:pt x="12268199" y="0"/>
                </a:lnTo>
                <a:lnTo>
                  <a:pt x="12725399" y="0"/>
                </a:lnTo>
                <a:lnTo>
                  <a:pt x="12725399" y="76199"/>
                </a:lnTo>
                <a:close/>
              </a:path>
              <a:path w="16230600" h="8390255">
                <a:moveTo>
                  <a:pt x="13258799" y="76199"/>
                </a:moveTo>
                <a:lnTo>
                  <a:pt x="12801599" y="76199"/>
                </a:lnTo>
                <a:lnTo>
                  <a:pt x="12801599" y="0"/>
                </a:lnTo>
                <a:lnTo>
                  <a:pt x="13258799" y="0"/>
                </a:lnTo>
                <a:lnTo>
                  <a:pt x="13258799" y="76199"/>
                </a:lnTo>
                <a:close/>
              </a:path>
              <a:path w="16230600" h="8390255">
                <a:moveTo>
                  <a:pt x="13792199" y="76199"/>
                </a:moveTo>
                <a:lnTo>
                  <a:pt x="13334999" y="76199"/>
                </a:lnTo>
                <a:lnTo>
                  <a:pt x="13334999" y="0"/>
                </a:lnTo>
                <a:lnTo>
                  <a:pt x="13792199" y="0"/>
                </a:lnTo>
                <a:lnTo>
                  <a:pt x="13792199" y="76199"/>
                </a:lnTo>
                <a:close/>
              </a:path>
              <a:path w="16230600" h="8390255">
                <a:moveTo>
                  <a:pt x="14325599" y="76199"/>
                </a:moveTo>
                <a:lnTo>
                  <a:pt x="13868399" y="76199"/>
                </a:lnTo>
                <a:lnTo>
                  <a:pt x="13868399" y="0"/>
                </a:lnTo>
                <a:lnTo>
                  <a:pt x="14325599" y="0"/>
                </a:lnTo>
                <a:lnTo>
                  <a:pt x="14325599" y="76199"/>
                </a:lnTo>
                <a:close/>
              </a:path>
              <a:path w="16230600" h="8390255">
                <a:moveTo>
                  <a:pt x="14858999" y="76199"/>
                </a:moveTo>
                <a:lnTo>
                  <a:pt x="14401799" y="76199"/>
                </a:lnTo>
                <a:lnTo>
                  <a:pt x="14401799" y="0"/>
                </a:lnTo>
                <a:lnTo>
                  <a:pt x="14858999" y="0"/>
                </a:lnTo>
                <a:lnTo>
                  <a:pt x="14858999" y="76199"/>
                </a:lnTo>
                <a:close/>
              </a:path>
              <a:path w="16230600" h="8390255">
                <a:moveTo>
                  <a:pt x="15392399" y="76199"/>
                </a:moveTo>
                <a:lnTo>
                  <a:pt x="14935199" y="76199"/>
                </a:lnTo>
                <a:lnTo>
                  <a:pt x="14935199" y="0"/>
                </a:lnTo>
                <a:lnTo>
                  <a:pt x="15392399" y="0"/>
                </a:lnTo>
                <a:lnTo>
                  <a:pt x="15392399" y="76199"/>
                </a:lnTo>
                <a:close/>
              </a:path>
              <a:path w="16230600" h="8390255">
                <a:moveTo>
                  <a:pt x="15925799" y="76199"/>
                </a:moveTo>
                <a:lnTo>
                  <a:pt x="15468599" y="76199"/>
                </a:lnTo>
                <a:lnTo>
                  <a:pt x="15468599" y="0"/>
                </a:lnTo>
                <a:lnTo>
                  <a:pt x="15925799" y="0"/>
                </a:lnTo>
                <a:lnTo>
                  <a:pt x="15925799" y="76199"/>
                </a:lnTo>
                <a:close/>
              </a:path>
              <a:path w="16230600" h="8390255">
                <a:moveTo>
                  <a:pt x="16154137" y="76199"/>
                </a:moveTo>
                <a:lnTo>
                  <a:pt x="16001999" y="76199"/>
                </a:lnTo>
                <a:lnTo>
                  <a:pt x="16001999" y="0"/>
                </a:lnTo>
                <a:lnTo>
                  <a:pt x="16154137" y="0"/>
                </a:lnTo>
                <a:lnTo>
                  <a:pt x="16154137" y="76199"/>
                </a:lnTo>
                <a:close/>
              </a:path>
              <a:path w="16230600" h="8390255">
                <a:moveTo>
                  <a:pt x="16230337" y="228861"/>
                </a:moveTo>
                <a:lnTo>
                  <a:pt x="16154137" y="228861"/>
                </a:lnTo>
                <a:lnTo>
                  <a:pt x="16154137" y="0"/>
                </a:lnTo>
                <a:lnTo>
                  <a:pt x="16230337" y="0"/>
                </a:lnTo>
                <a:lnTo>
                  <a:pt x="16230337" y="76199"/>
                </a:lnTo>
                <a:lnTo>
                  <a:pt x="16230337" y="228861"/>
                </a:lnTo>
                <a:close/>
              </a:path>
              <a:path w="16230600" h="8390255">
                <a:moveTo>
                  <a:pt x="16230337" y="76199"/>
                </a:moveTo>
                <a:lnTo>
                  <a:pt x="16230337" y="0"/>
                </a:lnTo>
                <a:lnTo>
                  <a:pt x="16230337" y="76199"/>
                </a:lnTo>
                <a:close/>
              </a:path>
              <a:path w="16230600" h="8390255">
                <a:moveTo>
                  <a:pt x="16230337" y="762261"/>
                </a:moveTo>
                <a:lnTo>
                  <a:pt x="16154137" y="762261"/>
                </a:lnTo>
                <a:lnTo>
                  <a:pt x="16154137" y="305061"/>
                </a:lnTo>
                <a:lnTo>
                  <a:pt x="16230337" y="305061"/>
                </a:lnTo>
                <a:lnTo>
                  <a:pt x="16230337" y="762261"/>
                </a:lnTo>
                <a:close/>
              </a:path>
              <a:path w="16230600" h="8390255">
                <a:moveTo>
                  <a:pt x="16230337" y="1295661"/>
                </a:moveTo>
                <a:lnTo>
                  <a:pt x="16154137" y="1295661"/>
                </a:lnTo>
                <a:lnTo>
                  <a:pt x="16154137" y="838461"/>
                </a:lnTo>
                <a:lnTo>
                  <a:pt x="16230337" y="838461"/>
                </a:lnTo>
                <a:lnTo>
                  <a:pt x="16230337" y="1295661"/>
                </a:lnTo>
                <a:close/>
              </a:path>
              <a:path w="16230600" h="8390255">
                <a:moveTo>
                  <a:pt x="16230337" y="1829061"/>
                </a:moveTo>
                <a:lnTo>
                  <a:pt x="16154137" y="1829061"/>
                </a:lnTo>
                <a:lnTo>
                  <a:pt x="16154137" y="1371861"/>
                </a:lnTo>
                <a:lnTo>
                  <a:pt x="16230337" y="1371861"/>
                </a:lnTo>
                <a:lnTo>
                  <a:pt x="16230337" y="1829061"/>
                </a:lnTo>
                <a:close/>
              </a:path>
              <a:path w="16230600" h="8390255">
                <a:moveTo>
                  <a:pt x="16230337" y="2362461"/>
                </a:moveTo>
                <a:lnTo>
                  <a:pt x="16154137" y="2362461"/>
                </a:lnTo>
                <a:lnTo>
                  <a:pt x="16154137" y="1905261"/>
                </a:lnTo>
                <a:lnTo>
                  <a:pt x="16230337" y="1905261"/>
                </a:lnTo>
                <a:lnTo>
                  <a:pt x="16230337" y="2362461"/>
                </a:lnTo>
                <a:close/>
              </a:path>
              <a:path w="16230600" h="8390255">
                <a:moveTo>
                  <a:pt x="16230337" y="2895860"/>
                </a:moveTo>
                <a:lnTo>
                  <a:pt x="16154137" y="2895860"/>
                </a:lnTo>
                <a:lnTo>
                  <a:pt x="16154137" y="2438661"/>
                </a:lnTo>
                <a:lnTo>
                  <a:pt x="16230337" y="2438661"/>
                </a:lnTo>
                <a:lnTo>
                  <a:pt x="16230337" y="2895860"/>
                </a:lnTo>
                <a:close/>
              </a:path>
              <a:path w="16230600" h="8390255">
                <a:moveTo>
                  <a:pt x="16230337" y="3429261"/>
                </a:moveTo>
                <a:lnTo>
                  <a:pt x="16154137" y="3429261"/>
                </a:lnTo>
                <a:lnTo>
                  <a:pt x="16154137" y="2972060"/>
                </a:lnTo>
                <a:lnTo>
                  <a:pt x="16230337" y="2972060"/>
                </a:lnTo>
                <a:lnTo>
                  <a:pt x="16230337" y="3429261"/>
                </a:lnTo>
                <a:close/>
              </a:path>
              <a:path w="16230600" h="8390255">
                <a:moveTo>
                  <a:pt x="16230337" y="3962660"/>
                </a:moveTo>
                <a:lnTo>
                  <a:pt x="16154137" y="3962660"/>
                </a:lnTo>
                <a:lnTo>
                  <a:pt x="16154137" y="3505461"/>
                </a:lnTo>
                <a:lnTo>
                  <a:pt x="16230337" y="3505461"/>
                </a:lnTo>
                <a:lnTo>
                  <a:pt x="16230337" y="3962660"/>
                </a:lnTo>
                <a:close/>
              </a:path>
              <a:path w="16230600" h="8390255">
                <a:moveTo>
                  <a:pt x="16230337" y="4496060"/>
                </a:moveTo>
                <a:lnTo>
                  <a:pt x="16154137" y="4496060"/>
                </a:lnTo>
                <a:lnTo>
                  <a:pt x="16154137" y="4038860"/>
                </a:lnTo>
                <a:lnTo>
                  <a:pt x="16230337" y="4038860"/>
                </a:lnTo>
                <a:lnTo>
                  <a:pt x="16230337" y="4496060"/>
                </a:lnTo>
                <a:close/>
              </a:path>
              <a:path w="16230600" h="8390255">
                <a:moveTo>
                  <a:pt x="16230337" y="5029460"/>
                </a:moveTo>
                <a:lnTo>
                  <a:pt x="16154137" y="5029460"/>
                </a:lnTo>
                <a:lnTo>
                  <a:pt x="16154137" y="4572260"/>
                </a:lnTo>
                <a:lnTo>
                  <a:pt x="16230337" y="4572260"/>
                </a:lnTo>
                <a:lnTo>
                  <a:pt x="16230337" y="5029460"/>
                </a:lnTo>
                <a:close/>
              </a:path>
              <a:path w="16230600" h="8390255">
                <a:moveTo>
                  <a:pt x="16230337" y="5562860"/>
                </a:moveTo>
                <a:lnTo>
                  <a:pt x="16154137" y="5562860"/>
                </a:lnTo>
                <a:lnTo>
                  <a:pt x="16154137" y="5105660"/>
                </a:lnTo>
                <a:lnTo>
                  <a:pt x="16230337" y="5105660"/>
                </a:lnTo>
                <a:lnTo>
                  <a:pt x="16230337" y="5562860"/>
                </a:lnTo>
                <a:close/>
              </a:path>
              <a:path w="16230600" h="8390255">
                <a:moveTo>
                  <a:pt x="16230337" y="6096259"/>
                </a:moveTo>
                <a:lnTo>
                  <a:pt x="16154137" y="6096259"/>
                </a:lnTo>
                <a:lnTo>
                  <a:pt x="16154137" y="5639060"/>
                </a:lnTo>
                <a:lnTo>
                  <a:pt x="16230337" y="5639060"/>
                </a:lnTo>
                <a:lnTo>
                  <a:pt x="16230337" y="6096259"/>
                </a:lnTo>
                <a:close/>
              </a:path>
              <a:path w="16230600" h="8390255">
                <a:moveTo>
                  <a:pt x="16230337" y="6629659"/>
                </a:moveTo>
                <a:lnTo>
                  <a:pt x="16154137" y="6629659"/>
                </a:lnTo>
                <a:lnTo>
                  <a:pt x="16154137" y="6172459"/>
                </a:lnTo>
                <a:lnTo>
                  <a:pt x="16230337" y="6172459"/>
                </a:lnTo>
                <a:lnTo>
                  <a:pt x="16230337" y="6629659"/>
                </a:lnTo>
                <a:close/>
              </a:path>
              <a:path w="16230600" h="8390255">
                <a:moveTo>
                  <a:pt x="16230337" y="7163060"/>
                </a:moveTo>
                <a:lnTo>
                  <a:pt x="16154137" y="7163060"/>
                </a:lnTo>
                <a:lnTo>
                  <a:pt x="16154137" y="6705860"/>
                </a:lnTo>
                <a:lnTo>
                  <a:pt x="16230337" y="6705860"/>
                </a:lnTo>
                <a:lnTo>
                  <a:pt x="16230337" y="7163060"/>
                </a:lnTo>
                <a:close/>
              </a:path>
              <a:path w="16230600" h="8390255">
                <a:moveTo>
                  <a:pt x="16230337" y="7696459"/>
                </a:moveTo>
                <a:lnTo>
                  <a:pt x="16154137" y="7696459"/>
                </a:lnTo>
                <a:lnTo>
                  <a:pt x="16154137" y="7239260"/>
                </a:lnTo>
                <a:lnTo>
                  <a:pt x="16230337" y="7239260"/>
                </a:lnTo>
                <a:lnTo>
                  <a:pt x="16230337" y="7696459"/>
                </a:lnTo>
                <a:close/>
              </a:path>
              <a:path w="16230600" h="8390255">
                <a:moveTo>
                  <a:pt x="16230337" y="8229859"/>
                </a:moveTo>
                <a:lnTo>
                  <a:pt x="16154137" y="8229859"/>
                </a:lnTo>
                <a:lnTo>
                  <a:pt x="16154137" y="7772659"/>
                </a:lnTo>
                <a:lnTo>
                  <a:pt x="16230337" y="7772659"/>
                </a:lnTo>
                <a:lnTo>
                  <a:pt x="16230337" y="8229859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154137" y="8390036"/>
                </a:lnTo>
                <a:lnTo>
                  <a:pt x="16154137" y="8306059"/>
                </a:lnTo>
                <a:lnTo>
                  <a:pt x="16230337" y="8306059"/>
                </a:ln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5857113" y="8390036"/>
                </a:lnTo>
                <a:lnTo>
                  <a:pt x="15857113" y="8313836"/>
                </a:lnTo>
                <a:lnTo>
                  <a:pt x="16154137" y="8313836"/>
                </a:lnTo>
                <a:lnTo>
                  <a:pt x="16154137" y="83900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6230337" y="8390036"/>
                </a:moveTo>
                <a:lnTo>
                  <a:pt x="16230337" y="8313836"/>
                </a:lnTo>
                <a:lnTo>
                  <a:pt x="16230337" y="8390036"/>
                </a:lnTo>
                <a:close/>
              </a:path>
              <a:path w="16230600" h="8390255">
                <a:moveTo>
                  <a:pt x="15780913" y="8390036"/>
                </a:moveTo>
                <a:lnTo>
                  <a:pt x="15323713" y="8390036"/>
                </a:lnTo>
                <a:lnTo>
                  <a:pt x="15323713" y="8313836"/>
                </a:lnTo>
                <a:lnTo>
                  <a:pt x="15780913" y="8313836"/>
                </a:lnTo>
                <a:lnTo>
                  <a:pt x="15780913" y="8390036"/>
                </a:lnTo>
                <a:close/>
              </a:path>
              <a:path w="16230600" h="8390255">
                <a:moveTo>
                  <a:pt x="15247513" y="8390036"/>
                </a:moveTo>
                <a:lnTo>
                  <a:pt x="14790314" y="8390036"/>
                </a:lnTo>
                <a:lnTo>
                  <a:pt x="14790314" y="8313836"/>
                </a:lnTo>
                <a:lnTo>
                  <a:pt x="15247513" y="8313836"/>
                </a:lnTo>
                <a:lnTo>
                  <a:pt x="15247513" y="8390036"/>
                </a:lnTo>
                <a:close/>
              </a:path>
              <a:path w="16230600" h="8390255">
                <a:moveTo>
                  <a:pt x="14714114" y="8390036"/>
                </a:moveTo>
                <a:lnTo>
                  <a:pt x="14256914" y="8390036"/>
                </a:lnTo>
                <a:lnTo>
                  <a:pt x="14256914" y="8313836"/>
                </a:lnTo>
                <a:lnTo>
                  <a:pt x="14714114" y="8313836"/>
                </a:lnTo>
                <a:lnTo>
                  <a:pt x="14714114" y="8390036"/>
                </a:lnTo>
                <a:close/>
              </a:path>
              <a:path w="16230600" h="8390255">
                <a:moveTo>
                  <a:pt x="14180714" y="8390036"/>
                </a:moveTo>
                <a:lnTo>
                  <a:pt x="13723514" y="8390036"/>
                </a:lnTo>
                <a:lnTo>
                  <a:pt x="13723514" y="8313836"/>
                </a:lnTo>
                <a:lnTo>
                  <a:pt x="14180714" y="8313836"/>
                </a:lnTo>
                <a:lnTo>
                  <a:pt x="14180714" y="8390036"/>
                </a:lnTo>
                <a:close/>
              </a:path>
              <a:path w="16230600" h="8390255">
                <a:moveTo>
                  <a:pt x="13647314" y="8390036"/>
                </a:moveTo>
                <a:lnTo>
                  <a:pt x="13190114" y="8390036"/>
                </a:lnTo>
                <a:lnTo>
                  <a:pt x="13190114" y="8313836"/>
                </a:lnTo>
                <a:lnTo>
                  <a:pt x="13647314" y="8313836"/>
                </a:lnTo>
                <a:lnTo>
                  <a:pt x="13647314" y="8390036"/>
                </a:lnTo>
                <a:close/>
              </a:path>
              <a:path w="16230600" h="8390255">
                <a:moveTo>
                  <a:pt x="13113914" y="8390036"/>
                </a:moveTo>
                <a:lnTo>
                  <a:pt x="12656714" y="8390036"/>
                </a:lnTo>
                <a:lnTo>
                  <a:pt x="12656714" y="8313836"/>
                </a:lnTo>
                <a:lnTo>
                  <a:pt x="13113914" y="8313836"/>
                </a:lnTo>
                <a:lnTo>
                  <a:pt x="13113914" y="8390036"/>
                </a:lnTo>
                <a:close/>
              </a:path>
              <a:path w="16230600" h="8390255">
                <a:moveTo>
                  <a:pt x="12580514" y="8390036"/>
                </a:moveTo>
                <a:lnTo>
                  <a:pt x="12123315" y="8390036"/>
                </a:lnTo>
                <a:lnTo>
                  <a:pt x="12123315" y="8313836"/>
                </a:lnTo>
                <a:lnTo>
                  <a:pt x="12580514" y="8313836"/>
                </a:lnTo>
                <a:lnTo>
                  <a:pt x="12580514" y="8390036"/>
                </a:lnTo>
                <a:close/>
              </a:path>
              <a:path w="16230600" h="8390255">
                <a:moveTo>
                  <a:pt x="12047115" y="8390036"/>
                </a:moveTo>
                <a:lnTo>
                  <a:pt x="11589914" y="8390036"/>
                </a:lnTo>
                <a:lnTo>
                  <a:pt x="11589914" y="8313836"/>
                </a:lnTo>
                <a:lnTo>
                  <a:pt x="12047115" y="8313836"/>
                </a:lnTo>
                <a:lnTo>
                  <a:pt x="12047115" y="8390036"/>
                </a:lnTo>
                <a:close/>
              </a:path>
              <a:path w="16230600" h="8390255">
                <a:moveTo>
                  <a:pt x="11513714" y="8390036"/>
                </a:moveTo>
                <a:lnTo>
                  <a:pt x="11056515" y="8390036"/>
                </a:lnTo>
                <a:lnTo>
                  <a:pt x="11056515" y="8313836"/>
                </a:lnTo>
                <a:lnTo>
                  <a:pt x="11513714" y="8313836"/>
                </a:lnTo>
                <a:lnTo>
                  <a:pt x="11513714" y="8390036"/>
                </a:lnTo>
                <a:close/>
              </a:path>
              <a:path w="16230600" h="8390255">
                <a:moveTo>
                  <a:pt x="10980315" y="8390036"/>
                </a:moveTo>
                <a:lnTo>
                  <a:pt x="10523115" y="8390036"/>
                </a:lnTo>
                <a:lnTo>
                  <a:pt x="10523115" y="8313836"/>
                </a:lnTo>
                <a:lnTo>
                  <a:pt x="10980315" y="8313836"/>
                </a:lnTo>
                <a:lnTo>
                  <a:pt x="10980315" y="8390036"/>
                </a:lnTo>
                <a:close/>
              </a:path>
              <a:path w="16230600" h="8390255">
                <a:moveTo>
                  <a:pt x="10446915" y="8390036"/>
                </a:moveTo>
                <a:lnTo>
                  <a:pt x="9989715" y="8390036"/>
                </a:lnTo>
                <a:lnTo>
                  <a:pt x="9989715" y="8313836"/>
                </a:lnTo>
                <a:lnTo>
                  <a:pt x="10446915" y="8313836"/>
                </a:lnTo>
                <a:lnTo>
                  <a:pt x="10446915" y="8390036"/>
                </a:lnTo>
                <a:close/>
              </a:path>
              <a:path w="16230600" h="8390255">
                <a:moveTo>
                  <a:pt x="9913515" y="8390036"/>
                </a:moveTo>
                <a:lnTo>
                  <a:pt x="9456314" y="8390036"/>
                </a:lnTo>
                <a:lnTo>
                  <a:pt x="9456314" y="8313836"/>
                </a:lnTo>
                <a:lnTo>
                  <a:pt x="9913515" y="8313836"/>
                </a:lnTo>
                <a:lnTo>
                  <a:pt x="9913515" y="8390036"/>
                </a:lnTo>
                <a:close/>
              </a:path>
              <a:path w="16230600" h="8390255">
                <a:moveTo>
                  <a:pt x="9380114" y="8390036"/>
                </a:moveTo>
                <a:lnTo>
                  <a:pt x="8922914" y="8390036"/>
                </a:lnTo>
                <a:lnTo>
                  <a:pt x="8922914" y="8313836"/>
                </a:lnTo>
                <a:lnTo>
                  <a:pt x="9380114" y="8313836"/>
                </a:lnTo>
                <a:lnTo>
                  <a:pt x="9380114" y="8390036"/>
                </a:lnTo>
                <a:close/>
              </a:path>
              <a:path w="16230600" h="8390255">
                <a:moveTo>
                  <a:pt x="8846714" y="8390036"/>
                </a:moveTo>
                <a:lnTo>
                  <a:pt x="8389514" y="8390036"/>
                </a:lnTo>
                <a:lnTo>
                  <a:pt x="8389514" y="8313836"/>
                </a:lnTo>
                <a:lnTo>
                  <a:pt x="8846714" y="8313836"/>
                </a:lnTo>
                <a:lnTo>
                  <a:pt x="8846714" y="8390036"/>
                </a:lnTo>
                <a:close/>
              </a:path>
              <a:path w="16230600" h="8390255">
                <a:moveTo>
                  <a:pt x="8313314" y="8390036"/>
                </a:moveTo>
                <a:lnTo>
                  <a:pt x="7856114" y="8390036"/>
                </a:lnTo>
                <a:lnTo>
                  <a:pt x="7856114" y="8313836"/>
                </a:lnTo>
                <a:lnTo>
                  <a:pt x="8313314" y="8313836"/>
                </a:lnTo>
                <a:lnTo>
                  <a:pt x="8313314" y="8390036"/>
                </a:lnTo>
                <a:close/>
              </a:path>
              <a:path w="16230600" h="8390255">
                <a:moveTo>
                  <a:pt x="7779914" y="8390036"/>
                </a:moveTo>
                <a:lnTo>
                  <a:pt x="7322715" y="8390036"/>
                </a:lnTo>
                <a:lnTo>
                  <a:pt x="7322715" y="8313836"/>
                </a:lnTo>
                <a:lnTo>
                  <a:pt x="7779914" y="8313836"/>
                </a:lnTo>
                <a:lnTo>
                  <a:pt x="7779914" y="8390036"/>
                </a:lnTo>
                <a:close/>
              </a:path>
              <a:path w="16230600" h="8390255">
                <a:moveTo>
                  <a:pt x="7246514" y="8390036"/>
                </a:moveTo>
                <a:lnTo>
                  <a:pt x="6789315" y="8390036"/>
                </a:lnTo>
                <a:lnTo>
                  <a:pt x="6789315" y="8313836"/>
                </a:lnTo>
                <a:lnTo>
                  <a:pt x="7246514" y="8313836"/>
                </a:lnTo>
                <a:lnTo>
                  <a:pt x="7246514" y="8390036"/>
                </a:lnTo>
                <a:close/>
              </a:path>
              <a:path w="16230600" h="8390255">
                <a:moveTo>
                  <a:pt x="6713114" y="8390036"/>
                </a:moveTo>
                <a:lnTo>
                  <a:pt x="6255915" y="8390036"/>
                </a:lnTo>
                <a:lnTo>
                  <a:pt x="6255915" y="8313836"/>
                </a:lnTo>
                <a:lnTo>
                  <a:pt x="6713114" y="8313836"/>
                </a:lnTo>
                <a:lnTo>
                  <a:pt x="6713114" y="8390036"/>
                </a:lnTo>
                <a:close/>
              </a:path>
              <a:path w="16230600" h="8390255">
                <a:moveTo>
                  <a:pt x="6179715" y="8390036"/>
                </a:moveTo>
                <a:lnTo>
                  <a:pt x="5722514" y="8390036"/>
                </a:lnTo>
                <a:lnTo>
                  <a:pt x="5722514" y="8313836"/>
                </a:lnTo>
                <a:lnTo>
                  <a:pt x="6179715" y="8313836"/>
                </a:lnTo>
                <a:lnTo>
                  <a:pt x="6179715" y="8390036"/>
                </a:lnTo>
                <a:close/>
              </a:path>
              <a:path w="16230600" h="8390255">
                <a:moveTo>
                  <a:pt x="5646315" y="8390036"/>
                </a:moveTo>
                <a:lnTo>
                  <a:pt x="5189115" y="8390036"/>
                </a:lnTo>
                <a:lnTo>
                  <a:pt x="5189115" y="8313836"/>
                </a:lnTo>
                <a:lnTo>
                  <a:pt x="5646315" y="8313836"/>
                </a:lnTo>
                <a:lnTo>
                  <a:pt x="5646315" y="8390036"/>
                </a:lnTo>
                <a:close/>
              </a:path>
              <a:path w="16230600" h="8390255">
                <a:moveTo>
                  <a:pt x="5112915" y="8390036"/>
                </a:moveTo>
                <a:lnTo>
                  <a:pt x="4655715" y="8390036"/>
                </a:lnTo>
                <a:lnTo>
                  <a:pt x="4655715" y="8313836"/>
                </a:lnTo>
                <a:lnTo>
                  <a:pt x="5112915" y="8313836"/>
                </a:lnTo>
                <a:lnTo>
                  <a:pt x="5112915" y="8390036"/>
                </a:lnTo>
                <a:close/>
              </a:path>
              <a:path w="16230600" h="8390255">
                <a:moveTo>
                  <a:pt x="4579515" y="8390036"/>
                </a:moveTo>
                <a:lnTo>
                  <a:pt x="4122315" y="8390036"/>
                </a:lnTo>
                <a:lnTo>
                  <a:pt x="4122315" y="8313836"/>
                </a:lnTo>
                <a:lnTo>
                  <a:pt x="4579515" y="8313836"/>
                </a:lnTo>
                <a:lnTo>
                  <a:pt x="4579515" y="8390036"/>
                </a:lnTo>
                <a:close/>
              </a:path>
              <a:path w="16230600" h="8390255">
                <a:moveTo>
                  <a:pt x="4046114" y="8390036"/>
                </a:moveTo>
                <a:lnTo>
                  <a:pt x="3588915" y="8390036"/>
                </a:lnTo>
                <a:lnTo>
                  <a:pt x="3588915" y="8313836"/>
                </a:lnTo>
                <a:lnTo>
                  <a:pt x="4046114" y="8313836"/>
                </a:lnTo>
                <a:lnTo>
                  <a:pt x="4046114" y="8390036"/>
                </a:lnTo>
                <a:close/>
              </a:path>
              <a:path w="16230600" h="8390255">
                <a:moveTo>
                  <a:pt x="3512715" y="8390036"/>
                </a:moveTo>
                <a:lnTo>
                  <a:pt x="3055515" y="8390036"/>
                </a:lnTo>
                <a:lnTo>
                  <a:pt x="3055515" y="8313836"/>
                </a:lnTo>
                <a:lnTo>
                  <a:pt x="3512715" y="8313836"/>
                </a:lnTo>
                <a:lnTo>
                  <a:pt x="3512715" y="8390036"/>
                </a:lnTo>
                <a:close/>
              </a:path>
              <a:path w="16230600" h="8390255">
                <a:moveTo>
                  <a:pt x="2979315" y="8390036"/>
                </a:moveTo>
                <a:lnTo>
                  <a:pt x="2522115" y="8390036"/>
                </a:lnTo>
                <a:lnTo>
                  <a:pt x="2522115" y="8313836"/>
                </a:lnTo>
                <a:lnTo>
                  <a:pt x="2979315" y="8313836"/>
                </a:lnTo>
                <a:lnTo>
                  <a:pt x="2979315" y="8390036"/>
                </a:lnTo>
                <a:close/>
              </a:path>
              <a:path w="16230600" h="8390255">
                <a:moveTo>
                  <a:pt x="2445915" y="8390036"/>
                </a:moveTo>
                <a:lnTo>
                  <a:pt x="1988715" y="8390036"/>
                </a:lnTo>
                <a:lnTo>
                  <a:pt x="1988715" y="8313836"/>
                </a:lnTo>
                <a:lnTo>
                  <a:pt x="2445915" y="8313836"/>
                </a:lnTo>
                <a:lnTo>
                  <a:pt x="2445915" y="8390036"/>
                </a:lnTo>
                <a:close/>
              </a:path>
              <a:path w="16230600" h="8390255">
                <a:moveTo>
                  <a:pt x="1912514" y="8390036"/>
                </a:moveTo>
                <a:lnTo>
                  <a:pt x="1455315" y="8390036"/>
                </a:lnTo>
                <a:lnTo>
                  <a:pt x="1455315" y="8313836"/>
                </a:lnTo>
                <a:lnTo>
                  <a:pt x="1912514" y="8313836"/>
                </a:lnTo>
                <a:lnTo>
                  <a:pt x="1912514" y="8390036"/>
                </a:lnTo>
                <a:close/>
              </a:path>
              <a:path w="16230600" h="8390255">
                <a:moveTo>
                  <a:pt x="1379115" y="8390036"/>
                </a:moveTo>
                <a:lnTo>
                  <a:pt x="921915" y="8390036"/>
                </a:lnTo>
                <a:lnTo>
                  <a:pt x="921915" y="8313836"/>
                </a:lnTo>
                <a:lnTo>
                  <a:pt x="1379115" y="8313836"/>
                </a:lnTo>
                <a:lnTo>
                  <a:pt x="1379115" y="8390036"/>
                </a:lnTo>
                <a:close/>
              </a:path>
              <a:path w="16230600" h="8390255">
                <a:moveTo>
                  <a:pt x="845715" y="8390036"/>
                </a:moveTo>
                <a:lnTo>
                  <a:pt x="388515" y="8390036"/>
                </a:lnTo>
                <a:lnTo>
                  <a:pt x="388515" y="8313836"/>
                </a:lnTo>
                <a:lnTo>
                  <a:pt x="845715" y="8313836"/>
                </a:lnTo>
                <a:lnTo>
                  <a:pt x="8457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0" y="8390036"/>
                </a:lnTo>
                <a:lnTo>
                  <a:pt x="0" y="8245152"/>
                </a:lnTo>
                <a:lnTo>
                  <a:pt x="76199" y="8245152"/>
                </a:lnTo>
                <a:lnTo>
                  <a:pt x="76199" y="83900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312315" y="8390036"/>
                </a:moveTo>
                <a:lnTo>
                  <a:pt x="76199" y="8390036"/>
                </a:lnTo>
                <a:lnTo>
                  <a:pt x="76199" y="8313836"/>
                </a:lnTo>
                <a:lnTo>
                  <a:pt x="312315" y="8313836"/>
                </a:lnTo>
                <a:lnTo>
                  <a:pt x="312315" y="8390036"/>
                </a:lnTo>
                <a:close/>
              </a:path>
              <a:path w="16230600" h="8390255">
                <a:moveTo>
                  <a:pt x="76199" y="8168952"/>
                </a:moveTo>
                <a:lnTo>
                  <a:pt x="0" y="8168952"/>
                </a:lnTo>
                <a:lnTo>
                  <a:pt x="0" y="7711752"/>
                </a:lnTo>
                <a:lnTo>
                  <a:pt x="76199" y="7711752"/>
                </a:lnTo>
                <a:lnTo>
                  <a:pt x="76199" y="8168952"/>
                </a:lnTo>
                <a:close/>
              </a:path>
              <a:path w="16230600" h="8390255">
                <a:moveTo>
                  <a:pt x="76199" y="7635552"/>
                </a:moveTo>
                <a:lnTo>
                  <a:pt x="0" y="7635552"/>
                </a:lnTo>
                <a:lnTo>
                  <a:pt x="0" y="7178352"/>
                </a:lnTo>
                <a:lnTo>
                  <a:pt x="76199" y="7178352"/>
                </a:lnTo>
                <a:lnTo>
                  <a:pt x="76199" y="7635552"/>
                </a:lnTo>
                <a:close/>
              </a:path>
              <a:path w="16230600" h="8390255">
                <a:moveTo>
                  <a:pt x="76199" y="7102152"/>
                </a:moveTo>
                <a:lnTo>
                  <a:pt x="0" y="7102152"/>
                </a:lnTo>
                <a:lnTo>
                  <a:pt x="0" y="6644952"/>
                </a:lnTo>
                <a:lnTo>
                  <a:pt x="76199" y="6644952"/>
                </a:lnTo>
                <a:lnTo>
                  <a:pt x="76199" y="7102152"/>
                </a:lnTo>
                <a:close/>
              </a:path>
              <a:path w="16230600" h="8390255">
                <a:moveTo>
                  <a:pt x="76199" y="6568752"/>
                </a:moveTo>
                <a:lnTo>
                  <a:pt x="0" y="6568752"/>
                </a:lnTo>
                <a:lnTo>
                  <a:pt x="0" y="6111552"/>
                </a:lnTo>
                <a:lnTo>
                  <a:pt x="76199" y="6111552"/>
                </a:lnTo>
                <a:lnTo>
                  <a:pt x="76199" y="6568752"/>
                </a:lnTo>
                <a:close/>
              </a:path>
              <a:path w="16230600" h="8390255">
                <a:moveTo>
                  <a:pt x="76199" y="6035352"/>
                </a:moveTo>
                <a:lnTo>
                  <a:pt x="0" y="6035352"/>
                </a:lnTo>
                <a:lnTo>
                  <a:pt x="0" y="5578152"/>
                </a:lnTo>
                <a:lnTo>
                  <a:pt x="76199" y="5578152"/>
                </a:lnTo>
                <a:lnTo>
                  <a:pt x="76199" y="6035352"/>
                </a:lnTo>
                <a:close/>
              </a:path>
              <a:path w="16230600" h="8390255">
                <a:moveTo>
                  <a:pt x="76199" y="5501952"/>
                </a:moveTo>
                <a:lnTo>
                  <a:pt x="0" y="5501952"/>
                </a:lnTo>
                <a:lnTo>
                  <a:pt x="0" y="5044752"/>
                </a:lnTo>
                <a:lnTo>
                  <a:pt x="76199" y="5044752"/>
                </a:lnTo>
                <a:lnTo>
                  <a:pt x="76199" y="5501952"/>
                </a:lnTo>
                <a:close/>
              </a:path>
              <a:path w="16230600" h="8390255">
                <a:moveTo>
                  <a:pt x="76199" y="4968552"/>
                </a:moveTo>
                <a:lnTo>
                  <a:pt x="0" y="4968552"/>
                </a:lnTo>
                <a:lnTo>
                  <a:pt x="0" y="4511352"/>
                </a:lnTo>
                <a:lnTo>
                  <a:pt x="76199" y="4511352"/>
                </a:lnTo>
                <a:lnTo>
                  <a:pt x="76199" y="4968552"/>
                </a:lnTo>
                <a:close/>
              </a:path>
              <a:path w="16230600" h="8390255">
                <a:moveTo>
                  <a:pt x="76199" y="4435152"/>
                </a:moveTo>
                <a:lnTo>
                  <a:pt x="0" y="4435152"/>
                </a:lnTo>
                <a:lnTo>
                  <a:pt x="0" y="3977952"/>
                </a:lnTo>
                <a:lnTo>
                  <a:pt x="76199" y="3977952"/>
                </a:lnTo>
                <a:lnTo>
                  <a:pt x="76199" y="4435152"/>
                </a:lnTo>
                <a:close/>
              </a:path>
              <a:path w="16230600" h="8390255">
                <a:moveTo>
                  <a:pt x="76199" y="3901752"/>
                </a:moveTo>
                <a:lnTo>
                  <a:pt x="0" y="3901752"/>
                </a:lnTo>
                <a:lnTo>
                  <a:pt x="0" y="3444552"/>
                </a:lnTo>
                <a:lnTo>
                  <a:pt x="76199" y="3444552"/>
                </a:lnTo>
                <a:lnTo>
                  <a:pt x="76199" y="3901752"/>
                </a:lnTo>
                <a:close/>
              </a:path>
              <a:path w="16230600" h="8390255">
                <a:moveTo>
                  <a:pt x="76199" y="3368352"/>
                </a:moveTo>
                <a:lnTo>
                  <a:pt x="0" y="3368352"/>
                </a:lnTo>
                <a:lnTo>
                  <a:pt x="0" y="2911152"/>
                </a:lnTo>
                <a:lnTo>
                  <a:pt x="76199" y="2911152"/>
                </a:lnTo>
                <a:lnTo>
                  <a:pt x="76199" y="3368352"/>
                </a:lnTo>
                <a:close/>
              </a:path>
              <a:path w="16230600" h="8390255">
                <a:moveTo>
                  <a:pt x="76199" y="2834952"/>
                </a:moveTo>
                <a:lnTo>
                  <a:pt x="0" y="2834952"/>
                </a:lnTo>
                <a:lnTo>
                  <a:pt x="0" y="2377752"/>
                </a:lnTo>
                <a:lnTo>
                  <a:pt x="76199" y="2377752"/>
                </a:lnTo>
                <a:lnTo>
                  <a:pt x="76199" y="2834952"/>
                </a:lnTo>
                <a:close/>
              </a:path>
              <a:path w="16230600" h="8390255">
                <a:moveTo>
                  <a:pt x="76199" y="2301552"/>
                </a:moveTo>
                <a:lnTo>
                  <a:pt x="0" y="2301552"/>
                </a:lnTo>
                <a:lnTo>
                  <a:pt x="0" y="1844352"/>
                </a:lnTo>
                <a:lnTo>
                  <a:pt x="76199" y="1844352"/>
                </a:lnTo>
                <a:lnTo>
                  <a:pt x="76199" y="2301552"/>
                </a:lnTo>
                <a:close/>
              </a:path>
              <a:path w="16230600" h="8390255">
                <a:moveTo>
                  <a:pt x="76199" y="1768152"/>
                </a:moveTo>
                <a:lnTo>
                  <a:pt x="0" y="1768152"/>
                </a:lnTo>
                <a:lnTo>
                  <a:pt x="0" y="1310952"/>
                </a:lnTo>
                <a:lnTo>
                  <a:pt x="76199" y="1310952"/>
                </a:lnTo>
                <a:lnTo>
                  <a:pt x="76199" y="1768152"/>
                </a:lnTo>
                <a:close/>
              </a:path>
              <a:path w="16230600" h="8390255">
                <a:moveTo>
                  <a:pt x="76199" y="1234752"/>
                </a:moveTo>
                <a:lnTo>
                  <a:pt x="0" y="1234752"/>
                </a:lnTo>
                <a:lnTo>
                  <a:pt x="0" y="777552"/>
                </a:lnTo>
                <a:lnTo>
                  <a:pt x="76199" y="777552"/>
                </a:lnTo>
                <a:lnTo>
                  <a:pt x="76199" y="1234752"/>
                </a:lnTo>
                <a:close/>
              </a:path>
              <a:path w="16230600" h="8390255">
                <a:moveTo>
                  <a:pt x="76199" y="701352"/>
                </a:moveTo>
                <a:lnTo>
                  <a:pt x="0" y="701352"/>
                </a:lnTo>
                <a:lnTo>
                  <a:pt x="0" y="244152"/>
                </a:lnTo>
                <a:lnTo>
                  <a:pt x="76199" y="244152"/>
                </a:lnTo>
                <a:lnTo>
                  <a:pt x="76199" y="701352"/>
                </a:lnTo>
                <a:close/>
              </a:path>
              <a:path w="16230600" h="8390255">
                <a:moveTo>
                  <a:pt x="0" y="76199"/>
                </a:moveTo>
                <a:lnTo>
                  <a:pt x="0" y="0"/>
                </a:lnTo>
                <a:lnTo>
                  <a:pt x="76199" y="0"/>
                </a:lnTo>
                <a:lnTo>
                  <a:pt x="76199" y="63499"/>
                </a:lnTo>
                <a:lnTo>
                  <a:pt x="0" y="76199"/>
                </a:lnTo>
                <a:close/>
              </a:path>
              <a:path w="16230600" h="8390255">
                <a:moveTo>
                  <a:pt x="457199" y="76199"/>
                </a:moveTo>
                <a:lnTo>
                  <a:pt x="76199" y="76199"/>
                </a:lnTo>
                <a:lnTo>
                  <a:pt x="76199" y="63499"/>
                </a:lnTo>
                <a:lnTo>
                  <a:pt x="457199" y="0"/>
                </a:lnTo>
                <a:lnTo>
                  <a:pt x="457199" y="76199"/>
                </a:lnTo>
                <a:close/>
              </a:path>
              <a:path w="16230600" h="8390255">
                <a:moveTo>
                  <a:pt x="76199" y="167952"/>
                </a:moveTo>
                <a:lnTo>
                  <a:pt x="0" y="167952"/>
                </a:lnTo>
                <a:lnTo>
                  <a:pt x="0" y="76199"/>
                </a:lnTo>
                <a:lnTo>
                  <a:pt x="76199" y="63499"/>
                </a:lnTo>
                <a:lnTo>
                  <a:pt x="76199" y="167952"/>
                </a:lnTo>
                <a:close/>
              </a:path>
            </a:pathLst>
          </a:custGeom>
          <a:solidFill>
            <a:srgbClr val="CCA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7330117"/>
            <a:ext cx="3112770" cy="2957195"/>
            <a:chOff x="0" y="7330117"/>
            <a:chExt cx="3112770" cy="2957195"/>
          </a:xfrm>
        </p:grpSpPr>
        <p:sp>
          <p:nvSpPr>
            <p:cNvPr id="5" name="object 5"/>
            <p:cNvSpPr/>
            <p:nvPr/>
          </p:nvSpPr>
          <p:spPr>
            <a:xfrm>
              <a:off x="0" y="7330122"/>
              <a:ext cx="2755900" cy="2372995"/>
            </a:xfrm>
            <a:custGeom>
              <a:avLst/>
              <a:gdLst/>
              <a:ahLst/>
              <a:cxnLst/>
              <a:rect l="l" t="t" r="r" b="b"/>
              <a:pathLst>
                <a:path w="2755900" h="2372995">
                  <a:moveTo>
                    <a:pt x="2755646" y="1749450"/>
                  </a:moveTo>
                  <a:lnTo>
                    <a:pt x="2754274" y="1700517"/>
                  </a:lnTo>
                  <a:lnTo>
                    <a:pt x="2750032" y="1651990"/>
                  </a:lnTo>
                  <a:lnTo>
                    <a:pt x="2743212" y="1604035"/>
                  </a:lnTo>
                  <a:lnTo>
                    <a:pt x="2734157" y="1556588"/>
                  </a:lnTo>
                  <a:lnTo>
                    <a:pt x="2723032" y="1509610"/>
                  </a:lnTo>
                  <a:lnTo>
                    <a:pt x="2710015" y="1463090"/>
                  </a:lnTo>
                  <a:lnTo>
                    <a:pt x="2695283" y="1417027"/>
                  </a:lnTo>
                  <a:lnTo>
                    <a:pt x="2679014" y="1371371"/>
                  </a:lnTo>
                  <a:lnTo>
                    <a:pt x="2661374" y="1326121"/>
                  </a:lnTo>
                  <a:lnTo>
                    <a:pt x="2642539" y="1281252"/>
                  </a:lnTo>
                  <a:lnTo>
                    <a:pt x="2622677" y="1236738"/>
                  </a:lnTo>
                  <a:lnTo>
                    <a:pt x="2601988" y="1192580"/>
                  </a:lnTo>
                  <a:lnTo>
                    <a:pt x="2580627" y="1148727"/>
                  </a:lnTo>
                  <a:lnTo>
                    <a:pt x="2558770" y="1105179"/>
                  </a:lnTo>
                  <a:lnTo>
                    <a:pt x="2536583" y="1061923"/>
                  </a:lnTo>
                  <a:lnTo>
                    <a:pt x="2512631" y="1015936"/>
                  </a:lnTo>
                  <a:lnTo>
                    <a:pt x="2488234" y="970127"/>
                  </a:lnTo>
                  <a:lnTo>
                    <a:pt x="2463241" y="924636"/>
                  </a:lnTo>
                  <a:lnTo>
                    <a:pt x="2437460" y="879614"/>
                  </a:lnTo>
                  <a:lnTo>
                    <a:pt x="2410739" y="835215"/>
                  </a:lnTo>
                  <a:lnTo>
                    <a:pt x="2382888" y="791565"/>
                  </a:lnTo>
                  <a:lnTo>
                    <a:pt x="2353754" y="748817"/>
                  </a:lnTo>
                  <a:lnTo>
                    <a:pt x="2323147" y="707110"/>
                  </a:lnTo>
                  <a:lnTo>
                    <a:pt x="2290915" y="666610"/>
                  </a:lnTo>
                  <a:lnTo>
                    <a:pt x="2257653" y="628116"/>
                  </a:lnTo>
                  <a:lnTo>
                    <a:pt x="2222931" y="591083"/>
                  </a:lnTo>
                  <a:lnTo>
                    <a:pt x="2186863" y="555421"/>
                  </a:lnTo>
                  <a:lnTo>
                    <a:pt x="2149538" y="521081"/>
                  </a:lnTo>
                  <a:lnTo>
                    <a:pt x="2111044" y="487997"/>
                  </a:lnTo>
                  <a:lnTo>
                    <a:pt x="2071497" y="456107"/>
                  </a:lnTo>
                  <a:lnTo>
                    <a:pt x="2030984" y="425323"/>
                  </a:lnTo>
                  <a:lnTo>
                    <a:pt x="1989594" y="395605"/>
                  </a:lnTo>
                  <a:lnTo>
                    <a:pt x="1947443" y="366864"/>
                  </a:lnTo>
                  <a:lnTo>
                    <a:pt x="1904619" y="339051"/>
                  </a:lnTo>
                  <a:lnTo>
                    <a:pt x="1861223" y="312102"/>
                  </a:lnTo>
                  <a:lnTo>
                    <a:pt x="1817344" y="285940"/>
                  </a:lnTo>
                  <a:lnTo>
                    <a:pt x="1773085" y="260502"/>
                  </a:lnTo>
                  <a:lnTo>
                    <a:pt x="1728533" y="235737"/>
                  </a:lnTo>
                  <a:lnTo>
                    <a:pt x="1683372" y="211277"/>
                  </a:lnTo>
                  <a:lnTo>
                    <a:pt x="1637817" y="187477"/>
                  </a:lnTo>
                  <a:lnTo>
                    <a:pt x="1591843" y="164477"/>
                  </a:lnTo>
                  <a:lnTo>
                    <a:pt x="1545437" y="142417"/>
                  </a:lnTo>
                  <a:lnTo>
                    <a:pt x="1498574" y="121437"/>
                  </a:lnTo>
                  <a:lnTo>
                    <a:pt x="1451216" y="101676"/>
                  </a:lnTo>
                  <a:lnTo>
                    <a:pt x="1403362" y="83273"/>
                  </a:lnTo>
                  <a:lnTo>
                    <a:pt x="1354988" y="66382"/>
                  </a:lnTo>
                  <a:lnTo>
                    <a:pt x="1306080" y="51142"/>
                  </a:lnTo>
                  <a:lnTo>
                    <a:pt x="1256588" y="37693"/>
                  </a:lnTo>
                  <a:lnTo>
                    <a:pt x="1209167" y="26758"/>
                  </a:lnTo>
                  <a:lnTo>
                    <a:pt x="1161389" y="17703"/>
                  </a:lnTo>
                  <a:lnTo>
                    <a:pt x="1113345" y="10528"/>
                  </a:lnTo>
                  <a:lnTo>
                    <a:pt x="1065085" y="5194"/>
                  </a:lnTo>
                  <a:lnTo>
                    <a:pt x="1016660" y="1689"/>
                  </a:lnTo>
                  <a:lnTo>
                    <a:pt x="968133" y="0"/>
                  </a:lnTo>
                  <a:lnTo>
                    <a:pt x="919581" y="101"/>
                  </a:lnTo>
                  <a:lnTo>
                    <a:pt x="871042" y="1968"/>
                  </a:lnTo>
                  <a:lnTo>
                    <a:pt x="822579" y="5588"/>
                  </a:lnTo>
                  <a:lnTo>
                    <a:pt x="774382" y="10934"/>
                  </a:lnTo>
                  <a:lnTo>
                    <a:pt x="726135" y="18008"/>
                  </a:lnTo>
                  <a:lnTo>
                    <a:pt x="678268" y="26771"/>
                  </a:lnTo>
                  <a:lnTo>
                    <a:pt x="630732" y="37198"/>
                  </a:lnTo>
                  <a:lnTo>
                    <a:pt x="583552" y="49288"/>
                  </a:lnTo>
                  <a:lnTo>
                    <a:pt x="536816" y="63017"/>
                  </a:lnTo>
                  <a:lnTo>
                    <a:pt x="490588" y="78346"/>
                  </a:lnTo>
                  <a:lnTo>
                    <a:pt x="444893" y="95288"/>
                  </a:lnTo>
                  <a:lnTo>
                    <a:pt x="399821" y="113792"/>
                  </a:lnTo>
                  <a:lnTo>
                    <a:pt x="355434" y="133858"/>
                  </a:lnTo>
                  <a:lnTo>
                    <a:pt x="311772" y="155460"/>
                  </a:lnTo>
                  <a:lnTo>
                    <a:pt x="268897" y="178587"/>
                  </a:lnTo>
                  <a:lnTo>
                    <a:pt x="226872" y="203200"/>
                  </a:lnTo>
                  <a:lnTo>
                    <a:pt x="185762" y="229298"/>
                  </a:lnTo>
                  <a:lnTo>
                    <a:pt x="145630" y="256857"/>
                  </a:lnTo>
                  <a:lnTo>
                    <a:pt x="106527" y="285864"/>
                  </a:lnTo>
                  <a:lnTo>
                    <a:pt x="68503" y="316280"/>
                  </a:lnTo>
                  <a:lnTo>
                    <a:pt x="31635" y="348094"/>
                  </a:lnTo>
                  <a:lnTo>
                    <a:pt x="0" y="377520"/>
                  </a:lnTo>
                  <a:lnTo>
                    <a:pt x="0" y="2064245"/>
                  </a:lnTo>
                  <a:lnTo>
                    <a:pt x="0" y="2157539"/>
                  </a:lnTo>
                  <a:lnTo>
                    <a:pt x="0" y="2157742"/>
                  </a:lnTo>
                  <a:lnTo>
                    <a:pt x="6159" y="2166404"/>
                  </a:lnTo>
                  <a:lnTo>
                    <a:pt x="13843" y="2171217"/>
                  </a:lnTo>
                  <a:lnTo>
                    <a:pt x="35001" y="2190458"/>
                  </a:lnTo>
                  <a:lnTo>
                    <a:pt x="85826" y="2230170"/>
                  </a:lnTo>
                  <a:lnTo>
                    <a:pt x="140335" y="2264676"/>
                  </a:lnTo>
                  <a:lnTo>
                    <a:pt x="198005" y="2293582"/>
                  </a:lnTo>
                  <a:lnTo>
                    <a:pt x="258254" y="2316645"/>
                  </a:lnTo>
                  <a:lnTo>
                    <a:pt x="320484" y="2333599"/>
                  </a:lnTo>
                  <a:lnTo>
                    <a:pt x="384098" y="2344318"/>
                  </a:lnTo>
                  <a:lnTo>
                    <a:pt x="448462" y="2348661"/>
                  </a:lnTo>
                  <a:lnTo>
                    <a:pt x="497840" y="2347455"/>
                  </a:lnTo>
                  <a:lnTo>
                    <a:pt x="546823" y="2342908"/>
                  </a:lnTo>
                  <a:lnTo>
                    <a:pt x="595464" y="2335466"/>
                  </a:lnTo>
                  <a:lnTo>
                    <a:pt x="643801" y="2325586"/>
                  </a:lnTo>
                  <a:lnTo>
                    <a:pt x="691908" y="2313698"/>
                  </a:lnTo>
                  <a:lnTo>
                    <a:pt x="739825" y="2300274"/>
                  </a:lnTo>
                  <a:lnTo>
                    <a:pt x="787603" y="2285758"/>
                  </a:lnTo>
                  <a:lnTo>
                    <a:pt x="930656" y="2240102"/>
                  </a:lnTo>
                  <a:lnTo>
                    <a:pt x="978420" y="2225687"/>
                  </a:lnTo>
                  <a:lnTo>
                    <a:pt x="1026312" y="2212429"/>
                  </a:lnTo>
                  <a:lnTo>
                    <a:pt x="1074381" y="2200770"/>
                  </a:lnTo>
                  <a:lnTo>
                    <a:pt x="1122692" y="2191143"/>
                  </a:lnTo>
                  <a:lnTo>
                    <a:pt x="1171282" y="2184031"/>
                  </a:lnTo>
                  <a:lnTo>
                    <a:pt x="1220114" y="2179878"/>
                  </a:lnTo>
                  <a:lnTo>
                    <a:pt x="1269542" y="2179091"/>
                  </a:lnTo>
                  <a:lnTo>
                    <a:pt x="1319593" y="2182037"/>
                  </a:lnTo>
                  <a:lnTo>
                    <a:pt x="1369123" y="2188413"/>
                  </a:lnTo>
                  <a:lnTo>
                    <a:pt x="1418221" y="2197735"/>
                  </a:lnTo>
                  <a:lnTo>
                    <a:pt x="1466951" y="2209495"/>
                  </a:lnTo>
                  <a:lnTo>
                    <a:pt x="1515376" y="2223185"/>
                  </a:lnTo>
                  <a:lnTo>
                    <a:pt x="1563560" y="2238311"/>
                  </a:lnTo>
                  <a:lnTo>
                    <a:pt x="1755241" y="2303094"/>
                  </a:lnTo>
                  <a:lnTo>
                    <a:pt x="1805965" y="2318855"/>
                  </a:lnTo>
                  <a:lnTo>
                    <a:pt x="1857197" y="2333155"/>
                  </a:lnTo>
                  <a:lnTo>
                    <a:pt x="1908848" y="2345715"/>
                  </a:lnTo>
                  <a:lnTo>
                    <a:pt x="1960892" y="2356256"/>
                  </a:lnTo>
                  <a:lnTo>
                    <a:pt x="2013242" y="2364498"/>
                  </a:lnTo>
                  <a:lnTo>
                    <a:pt x="2065858" y="2370150"/>
                  </a:lnTo>
                  <a:lnTo>
                    <a:pt x="2118677" y="2372931"/>
                  </a:lnTo>
                  <a:lnTo>
                    <a:pt x="2171649" y="2372576"/>
                  </a:lnTo>
                  <a:lnTo>
                    <a:pt x="2201926" y="2370467"/>
                  </a:lnTo>
                  <a:lnTo>
                    <a:pt x="2218791" y="2369299"/>
                  </a:lnTo>
                  <a:lnTo>
                    <a:pt x="2265730" y="2363038"/>
                  </a:lnTo>
                  <a:lnTo>
                    <a:pt x="2312174" y="2353716"/>
                  </a:lnTo>
                  <a:lnTo>
                    <a:pt x="2357780" y="2341257"/>
                  </a:lnTo>
                  <a:lnTo>
                    <a:pt x="2402243" y="2325560"/>
                  </a:lnTo>
                  <a:lnTo>
                    <a:pt x="2445232" y="2306561"/>
                  </a:lnTo>
                  <a:lnTo>
                    <a:pt x="2486444" y="2284171"/>
                  </a:lnTo>
                  <a:lnTo>
                    <a:pt x="2525534" y="2258314"/>
                  </a:lnTo>
                  <a:lnTo>
                    <a:pt x="2562212" y="2228900"/>
                  </a:lnTo>
                  <a:lnTo>
                    <a:pt x="2596883" y="2195284"/>
                  </a:lnTo>
                  <a:lnTo>
                    <a:pt x="2627934" y="2158758"/>
                  </a:lnTo>
                  <a:lnTo>
                    <a:pt x="2655417" y="2119655"/>
                  </a:lnTo>
                  <a:lnTo>
                    <a:pt x="2679420" y="2078240"/>
                  </a:lnTo>
                  <a:lnTo>
                    <a:pt x="2700007" y="2034844"/>
                  </a:lnTo>
                  <a:lnTo>
                    <a:pt x="2717241" y="1989759"/>
                  </a:lnTo>
                  <a:lnTo>
                    <a:pt x="2731198" y="1943277"/>
                  </a:lnTo>
                  <a:lnTo>
                    <a:pt x="2741942" y="1895703"/>
                  </a:lnTo>
                  <a:lnTo>
                    <a:pt x="2749550" y="1847342"/>
                  </a:lnTo>
                  <a:lnTo>
                    <a:pt x="2754096" y="1798485"/>
                  </a:lnTo>
                  <a:lnTo>
                    <a:pt x="2755646" y="174945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8571099"/>
              <a:ext cx="1036955" cy="1716405"/>
            </a:xfrm>
            <a:custGeom>
              <a:avLst/>
              <a:gdLst/>
              <a:ahLst/>
              <a:cxnLst/>
              <a:rect l="l" t="t" r="r" b="b"/>
              <a:pathLst>
                <a:path w="1036955" h="1716404">
                  <a:moveTo>
                    <a:pt x="0" y="1715900"/>
                  </a:moveTo>
                  <a:lnTo>
                    <a:pt x="0" y="49248"/>
                  </a:lnTo>
                  <a:lnTo>
                    <a:pt x="63326" y="25184"/>
                  </a:lnTo>
                  <a:lnTo>
                    <a:pt x="112151" y="12130"/>
                  </a:lnTo>
                  <a:lnTo>
                    <a:pt x="161850" y="3590"/>
                  </a:lnTo>
                  <a:lnTo>
                    <a:pt x="212255" y="0"/>
                  </a:lnTo>
                  <a:lnTo>
                    <a:pt x="260418" y="1202"/>
                  </a:lnTo>
                  <a:lnTo>
                    <a:pt x="307908" y="6586"/>
                  </a:lnTo>
                  <a:lnTo>
                    <a:pt x="354591" y="15906"/>
                  </a:lnTo>
                  <a:lnTo>
                    <a:pt x="400334" y="28916"/>
                  </a:lnTo>
                  <a:lnTo>
                    <a:pt x="445003" y="45371"/>
                  </a:lnTo>
                  <a:lnTo>
                    <a:pt x="488463" y="65024"/>
                  </a:lnTo>
                  <a:lnTo>
                    <a:pt x="530582" y="87630"/>
                  </a:lnTo>
                  <a:lnTo>
                    <a:pt x="571224" y="112943"/>
                  </a:lnTo>
                  <a:lnTo>
                    <a:pt x="610256" y="140718"/>
                  </a:lnTo>
                  <a:lnTo>
                    <a:pt x="647544" y="170709"/>
                  </a:lnTo>
                  <a:lnTo>
                    <a:pt x="682955" y="202670"/>
                  </a:lnTo>
                  <a:lnTo>
                    <a:pt x="714977" y="234413"/>
                  </a:lnTo>
                  <a:lnTo>
                    <a:pt x="746525" y="268151"/>
                  </a:lnTo>
                  <a:lnTo>
                    <a:pt x="777413" y="303749"/>
                  </a:lnTo>
                  <a:lnTo>
                    <a:pt x="807456" y="341069"/>
                  </a:lnTo>
                  <a:lnTo>
                    <a:pt x="836468" y="379976"/>
                  </a:lnTo>
                  <a:lnTo>
                    <a:pt x="864264" y="420332"/>
                  </a:lnTo>
                  <a:lnTo>
                    <a:pt x="890658" y="462002"/>
                  </a:lnTo>
                  <a:lnTo>
                    <a:pt x="915465" y="504849"/>
                  </a:lnTo>
                  <a:lnTo>
                    <a:pt x="938499" y="548736"/>
                  </a:lnTo>
                  <a:lnTo>
                    <a:pt x="959576" y="593528"/>
                  </a:lnTo>
                  <a:lnTo>
                    <a:pt x="978508" y="639087"/>
                  </a:lnTo>
                  <a:lnTo>
                    <a:pt x="995111" y="685278"/>
                  </a:lnTo>
                  <a:lnTo>
                    <a:pt x="1009200" y="731964"/>
                  </a:lnTo>
                  <a:lnTo>
                    <a:pt x="1020588" y="779009"/>
                  </a:lnTo>
                  <a:lnTo>
                    <a:pt x="1029091" y="826275"/>
                  </a:lnTo>
                  <a:lnTo>
                    <a:pt x="1034523" y="873628"/>
                  </a:lnTo>
                  <a:lnTo>
                    <a:pt x="1036698" y="920930"/>
                  </a:lnTo>
                  <a:lnTo>
                    <a:pt x="1035431" y="968045"/>
                  </a:lnTo>
                  <a:lnTo>
                    <a:pt x="1030536" y="1014836"/>
                  </a:lnTo>
                  <a:lnTo>
                    <a:pt x="1021828" y="1061168"/>
                  </a:lnTo>
                  <a:lnTo>
                    <a:pt x="1009122" y="1106903"/>
                  </a:lnTo>
                  <a:lnTo>
                    <a:pt x="992231" y="1151906"/>
                  </a:lnTo>
                  <a:lnTo>
                    <a:pt x="968464" y="1199144"/>
                  </a:lnTo>
                  <a:lnTo>
                    <a:pt x="940438" y="1243870"/>
                  </a:lnTo>
                  <a:lnTo>
                    <a:pt x="910209" y="1287345"/>
                  </a:lnTo>
                  <a:lnTo>
                    <a:pt x="879833" y="1330830"/>
                  </a:lnTo>
                  <a:lnTo>
                    <a:pt x="851366" y="1375588"/>
                  </a:lnTo>
                  <a:lnTo>
                    <a:pt x="823471" y="1434790"/>
                  </a:lnTo>
                  <a:lnTo>
                    <a:pt x="806071" y="1497879"/>
                  </a:lnTo>
                  <a:lnTo>
                    <a:pt x="799514" y="1562995"/>
                  </a:lnTo>
                  <a:lnTo>
                    <a:pt x="800433" y="1595614"/>
                  </a:lnTo>
                  <a:lnTo>
                    <a:pt x="804148" y="1628275"/>
                  </a:lnTo>
                  <a:lnTo>
                    <a:pt x="812226" y="1675860"/>
                  </a:lnTo>
                  <a:lnTo>
                    <a:pt x="821587" y="1715900"/>
                  </a:lnTo>
                  <a:lnTo>
                    <a:pt x="0" y="1715900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663" y="9674348"/>
              <a:ext cx="1045844" cy="612775"/>
            </a:xfrm>
            <a:custGeom>
              <a:avLst/>
              <a:gdLst/>
              <a:ahLst/>
              <a:cxnLst/>
              <a:rect l="l" t="t" r="r" b="b"/>
              <a:pathLst>
                <a:path w="1045844" h="612775">
                  <a:moveTo>
                    <a:pt x="998855" y="612651"/>
                  </a:moveTo>
                  <a:lnTo>
                    <a:pt x="1019544" y="572134"/>
                  </a:lnTo>
                  <a:lnTo>
                    <a:pt x="1045336" y="498170"/>
                  </a:lnTo>
                  <a:lnTo>
                    <a:pt x="1041912" y="550640"/>
                  </a:lnTo>
                  <a:lnTo>
                    <a:pt x="1033233" y="602611"/>
                  </a:lnTo>
                  <a:lnTo>
                    <a:pt x="1030889" y="612651"/>
                  </a:lnTo>
                  <a:lnTo>
                    <a:pt x="998855" y="612651"/>
                  </a:lnTo>
                  <a:close/>
                </a:path>
                <a:path w="1045844" h="612775">
                  <a:moveTo>
                    <a:pt x="0" y="612651"/>
                  </a:moveTo>
                  <a:lnTo>
                    <a:pt x="9995" y="573781"/>
                  </a:lnTo>
                  <a:lnTo>
                    <a:pt x="23295" y="524575"/>
                  </a:lnTo>
                  <a:lnTo>
                    <a:pt x="37678" y="475595"/>
                  </a:lnTo>
                  <a:lnTo>
                    <a:pt x="53549" y="427197"/>
                  </a:lnTo>
                  <a:lnTo>
                    <a:pt x="71314" y="379738"/>
                  </a:lnTo>
                  <a:lnTo>
                    <a:pt x="91375" y="333576"/>
                  </a:lnTo>
                  <a:lnTo>
                    <a:pt x="114139" y="289066"/>
                  </a:lnTo>
                  <a:lnTo>
                    <a:pt x="140009" y="246565"/>
                  </a:lnTo>
                  <a:lnTo>
                    <a:pt x="169389" y="206431"/>
                  </a:lnTo>
                  <a:lnTo>
                    <a:pt x="202686" y="169020"/>
                  </a:lnTo>
                  <a:lnTo>
                    <a:pt x="239940" y="134855"/>
                  </a:lnTo>
                  <a:lnTo>
                    <a:pt x="280334" y="104570"/>
                  </a:lnTo>
                  <a:lnTo>
                    <a:pt x="323365" y="77971"/>
                  </a:lnTo>
                  <a:lnTo>
                    <a:pt x="368537" y="54863"/>
                  </a:lnTo>
                  <a:lnTo>
                    <a:pt x="415348" y="35054"/>
                  </a:lnTo>
                  <a:lnTo>
                    <a:pt x="463299" y="18350"/>
                  </a:lnTo>
                  <a:lnTo>
                    <a:pt x="511777" y="7076"/>
                  </a:lnTo>
                  <a:lnTo>
                    <a:pt x="559957" y="996"/>
                  </a:lnTo>
                  <a:lnTo>
                    <a:pt x="594867" y="0"/>
                  </a:lnTo>
                  <a:lnTo>
                    <a:pt x="603535" y="3978"/>
                  </a:lnTo>
                  <a:lnTo>
                    <a:pt x="532892" y="57317"/>
                  </a:lnTo>
                  <a:lnTo>
                    <a:pt x="467457" y="110980"/>
                  </a:lnTo>
                  <a:lnTo>
                    <a:pt x="407043" y="164693"/>
                  </a:lnTo>
                  <a:lnTo>
                    <a:pt x="351463" y="218182"/>
                  </a:lnTo>
                  <a:lnTo>
                    <a:pt x="300527" y="271175"/>
                  </a:lnTo>
                  <a:lnTo>
                    <a:pt x="254050" y="323396"/>
                  </a:lnTo>
                  <a:lnTo>
                    <a:pt x="211842" y="374573"/>
                  </a:lnTo>
                  <a:lnTo>
                    <a:pt x="173718" y="424431"/>
                  </a:lnTo>
                  <a:lnTo>
                    <a:pt x="139488" y="472698"/>
                  </a:lnTo>
                  <a:lnTo>
                    <a:pt x="108966" y="519099"/>
                  </a:lnTo>
                  <a:lnTo>
                    <a:pt x="81964" y="563360"/>
                  </a:lnTo>
                  <a:lnTo>
                    <a:pt x="58294" y="605209"/>
                  </a:lnTo>
                  <a:lnTo>
                    <a:pt x="54393" y="612651"/>
                  </a:lnTo>
                  <a:lnTo>
                    <a:pt x="0" y="612651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8059" y="9616906"/>
              <a:ext cx="349250" cy="473709"/>
            </a:xfrm>
            <a:custGeom>
              <a:avLst/>
              <a:gdLst/>
              <a:ahLst/>
              <a:cxnLst/>
              <a:rect l="l" t="t" r="r" b="b"/>
              <a:pathLst>
                <a:path w="349250" h="473709">
                  <a:moveTo>
                    <a:pt x="0" y="473502"/>
                  </a:moveTo>
                  <a:lnTo>
                    <a:pt x="4288" y="414425"/>
                  </a:lnTo>
                  <a:lnTo>
                    <a:pt x="27442" y="310269"/>
                  </a:lnTo>
                  <a:lnTo>
                    <a:pt x="39933" y="264225"/>
                  </a:lnTo>
                  <a:lnTo>
                    <a:pt x="54971" y="219220"/>
                  </a:lnTo>
                  <a:lnTo>
                    <a:pt x="73624" y="176154"/>
                  </a:lnTo>
                  <a:lnTo>
                    <a:pt x="96961" y="135930"/>
                  </a:lnTo>
                  <a:lnTo>
                    <a:pt x="126050" y="99449"/>
                  </a:lnTo>
                  <a:lnTo>
                    <a:pt x="158062" y="70832"/>
                  </a:lnTo>
                  <a:lnTo>
                    <a:pt x="192788" y="46688"/>
                  </a:lnTo>
                  <a:lnTo>
                    <a:pt x="230231" y="27016"/>
                  </a:lnTo>
                  <a:lnTo>
                    <a:pt x="270388" y="11816"/>
                  </a:lnTo>
                  <a:lnTo>
                    <a:pt x="324448" y="951"/>
                  </a:lnTo>
                  <a:lnTo>
                    <a:pt x="344008" y="0"/>
                  </a:lnTo>
                  <a:lnTo>
                    <a:pt x="348918" y="2134"/>
                  </a:lnTo>
                  <a:lnTo>
                    <a:pt x="169187" y="170614"/>
                  </a:lnTo>
                  <a:lnTo>
                    <a:pt x="63159" y="322110"/>
                  </a:lnTo>
                  <a:lnTo>
                    <a:pt x="12781" y="431460"/>
                  </a:lnTo>
                  <a:lnTo>
                    <a:pt x="0" y="473502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842" y="9060732"/>
              <a:ext cx="1850389" cy="1225550"/>
            </a:xfrm>
            <a:custGeom>
              <a:avLst/>
              <a:gdLst/>
              <a:ahLst/>
              <a:cxnLst/>
              <a:rect l="l" t="t" r="r" b="b"/>
              <a:pathLst>
                <a:path w="1850389" h="1225550">
                  <a:moveTo>
                    <a:pt x="1561582" y="64314"/>
                  </a:moveTo>
                  <a:lnTo>
                    <a:pt x="1313887" y="9720"/>
                  </a:lnTo>
                  <a:lnTo>
                    <a:pt x="1328788" y="0"/>
                  </a:lnTo>
                  <a:lnTo>
                    <a:pt x="1552148" y="49229"/>
                  </a:lnTo>
                  <a:lnTo>
                    <a:pt x="1561582" y="64314"/>
                  </a:lnTo>
                  <a:close/>
                </a:path>
                <a:path w="1850389" h="1225550">
                  <a:moveTo>
                    <a:pt x="1594891" y="84660"/>
                  </a:moveTo>
                  <a:lnTo>
                    <a:pt x="1275115" y="14179"/>
                  </a:lnTo>
                  <a:lnTo>
                    <a:pt x="1289777" y="4406"/>
                  </a:lnTo>
                  <a:lnTo>
                    <a:pt x="1585695" y="69628"/>
                  </a:lnTo>
                  <a:lnTo>
                    <a:pt x="1594891" y="84660"/>
                  </a:lnTo>
                  <a:close/>
                </a:path>
                <a:path w="1850389" h="1225550">
                  <a:moveTo>
                    <a:pt x="1627326" y="104813"/>
                  </a:moveTo>
                  <a:lnTo>
                    <a:pt x="1237216" y="18831"/>
                  </a:lnTo>
                  <a:lnTo>
                    <a:pt x="1251568" y="8989"/>
                  </a:lnTo>
                  <a:lnTo>
                    <a:pt x="1618440" y="89850"/>
                  </a:lnTo>
                  <a:lnTo>
                    <a:pt x="1627326" y="104813"/>
                  </a:lnTo>
                  <a:close/>
                </a:path>
                <a:path w="1850389" h="1225550">
                  <a:moveTo>
                    <a:pt x="1658704" y="124734"/>
                  </a:moveTo>
                  <a:lnTo>
                    <a:pt x="1200374" y="23716"/>
                  </a:lnTo>
                  <a:lnTo>
                    <a:pt x="1214346" y="13790"/>
                  </a:lnTo>
                  <a:lnTo>
                    <a:pt x="1650199" y="109855"/>
                  </a:lnTo>
                  <a:lnTo>
                    <a:pt x="1658704" y="124734"/>
                  </a:lnTo>
                  <a:close/>
                </a:path>
                <a:path w="1850389" h="1225550">
                  <a:moveTo>
                    <a:pt x="1678042" y="142001"/>
                  </a:moveTo>
                  <a:lnTo>
                    <a:pt x="1175571" y="31254"/>
                  </a:lnTo>
                  <a:lnTo>
                    <a:pt x="1189267" y="21268"/>
                  </a:lnTo>
                  <a:lnTo>
                    <a:pt x="1669812" y="127183"/>
                  </a:lnTo>
                  <a:lnTo>
                    <a:pt x="1678042" y="142001"/>
                  </a:lnTo>
                  <a:close/>
                </a:path>
                <a:path w="1850389" h="1225550">
                  <a:moveTo>
                    <a:pt x="1696762" y="159132"/>
                  </a:moveTo>
                  <a:lnTo>
                    <a:pt x="1151387" y="38928"/>
                  </a:lnTo>
                  <a:lnTo>
                    <a:pt x="1164767" y="28872"/>
                  </a:lnTo>
                  <a:lnTo>
                    <a:pt x="1688848" y="144383"/>
                  </a:lnTo>
                  <a:lnTo>
                    <a:pt x="1696762" y="159132"/>
                  </a:lnTo>
                  <a:close/>
                </a:path>
                <a:path w="1850389" h="1225550">
                  <a:moveTo>
                    <a:pt x="1722239" y="190757"/>
                  </a:moveTo>
                  <a:lnTo>
                    <a:pt x="1114978" y="56913"/>
                  </a:lnTo>
                  <a:lnTo>
                    <a:pt x="1127847" y="46745"/>
                  </a:lnTo>
                  <a:lnTo>
                    <a:pt x="1140898" y="36617"/>
                  </a:lnTo>
                  <a:lnTo>
                    <a:pt x="1707251" y="161444"/>
                  </a:lnTo>
                  <a:lnTo>
                    <a:pt x="1714837" y="176121"/>
                  </a:lnTo>
                  <a:lnTo>
                    <a:pt x="1722239" y="190757"/>
                  </a:lnTo>
                  <a:close/>
                </a:path>
                <a:path w="1850389" h="1225550">
                  <a:moveTo>
                    <a:pt x="1739229" y="207506"/>
                  </a:moveTo>
                  <a:lnTo>
                    <a:pt x="1092523" y="64969"/>
                  </a:lnTo>
                  <a:lnTo>
                    <a:pt x="1105026" y="54720"/>
                  </a:lnTo>
                  <a:lnTo>
                    <a:pt x="1732192" y="192951"/>
                  </a:lnTo>
                  <a:lnTo>
                    <a:pt x="1739229" y="207506"/>
                  </a:lnTo>
                  <a:close/>
                </a:path>
                <a:path w="1850389" h="1225550">
                  <a:moveTo>
                    <a:pt x="1768091" y="252882"/>
                  </a:moveTo>
                  <a:lnTo>
                    <a:pt x="1047261" y="94007"/>
                  </a:lnTo>
                  <a:lnTo>
                    <a:pt x="1058951" y="83579"/>
                  </a:lnTo>
                  <a:lnTo>
                    <a:pt x="1070847" y="73196"/>
                  </a:lnTo>
                  <a:lnTo>
                    <a:pt x="1082949" y="62858"/>
                  </a:lnTo>
                  <a:lnTo>
                    <a:pt x="1748804" y="209617"/>
                  </a:lnTo>
                  <a:lnTo>
                    <a:pt x="1755439" y="224084"/>
                  </a:lnTo>
                  <a:lnTo>
                    <a:pt x="1761868" y="238506"/>
                  </a:lnTo>
                  <a:lnTo>
                    <a:pt x="1768091" y="252882"/>
                  </a:lnTo>
                  <a:close/>
                </a:path>
                <a:path w="1850389" h="1225550">
                  <a:moveTo>
                    <a:pt x="1793482" y="297493"/>
                  </a:moveTo>
                  <a:lnTo>
                    <a:pt x="1005471" y="123811"/>
                  </a:lnTo>
                  <a:lnTo>
                    <a:pt x="1016261" y="113184"/>
                  </a:lnTo>
                  <a:lnTo>
                    <a:pt x="1027278" y="102608"/>
                  </a:lnTo>
                  <a:lnTo>
                    <a:pt x="1038523" y="92081"/>
                  </a:lnTo>
                  <a:lnTo>
                    <a:pt x="1776831" y="254808"/>
                  </a:lnTo>
                  <a:lnTo>
                    <a:pt x="1782609" y="269087"/>
                  </a:lnTo>
                  <a:lnTo>
                    <a:pt x="1788159" y="283315"/>
                  </a:lnTo>
                  <a:lnTo>
                    <a:pt x="1793482" y="297493"/>
                  </a:lnTo>
                  <a:close/>
                </a:path>
                <a:path w="1850389" h="1225550">
                  <a:moveTo>
                    <a:pt x="1819167" y="355173"/>
                  </a:moveTo>
                  <a:lnTo>
                    <a:pt x="957917" y="165349"/>
                  </a:lnTo>
                  <a:lnTo>
                    <a:pt x="967475" y="154451"/>
                  </a:lnTo>
                  <a:lnTo>
                    <a:pt x="977287" y="143609"/>
                  </a:lnTo>
                  <a:lnTo>
                    <a:pt x="987346" y="132821"/>
                  </a:lnTo>
                  <a:lnTo>
                    <a:pt x="997652" y="122088"/>
                  </a:lnTo>
                  <a:lnTo>
                    <a:pt x="1801301" y="299216"/>
                  </a:lnTo>
                  <a:lnTo>
                    <a:pt x="1806140" y="313288"/>
                  </a:lnTo>
                  <a:lnTo>
                    <a:pt x="1810732" y="327305"/>
                  </a:lnTo>
                  <a:lnTo>
                    <a:pt x="1815077" y="341267"/>
                  </a:lnTo>
                  <a:lnTo>
                    <a:pt x="1819167" y="355173"/>
                  </a:lnTo>
                  <a:close/>
                </a:path>
                <a:path w="1850389" h="1225550">
                  <a:moveTo>
                    <a:pt x="1783321" y="789436"/>
                  </a:moveTo>
                  <a:lnTo>
                    <a:pt x="807851" y="574437"/>
                  </a:lnTo>
                  <a:lnTo>
                    <a:pt x="807099" y="561267"/>
                  </a:lnTo>
                  <a:lnTo>
                    <a:pt x="806645" y="548162"/>
                  </a:lnTo>
                  <a:lnTo>
                    <a:pt x="806489" y="535123"/>
                  </a:lnTo>
                  <a:lnTo>
                    <a:pt x="806631" y="522149"/>
                  </a:lnTo>
                  <a:lnTo>
                    <a:pt x="808872" y="483629"/>
                  </a:lnTo>
                  <a:lnTo>
                    <a:pt x="813853" y="445712"/>
                  </a:lnTo>
                  <a:lnTo>
                    <a:pt x="821594" y="408404"/>
                  </a:lnTo>
                  <a:lnTo>
                    <a:pt x="832095" y="371704"/>
                  </a:lnTo>
                  <a:lnTo>
                    <a:pt x="845344" y="335610"/>
                  </a:lnTo>
                  <a:lnTo>
                    <a:pt x="861316" y="300115"/>
                  </a:lnTo>
                  <a:lnTo>
                    <a:pt x="879968" y="265212"/>
                  </a:lnTo>
                  <a:lnTo>
                    <a:pt x="901240" y="230886"/>
                  </a:lnTo>
                  <a:lnTo>
                    <a:pt x="925064" y="197122"/>
                  </a:lnTo>
                  <a:lnTo>
                    <a:pt x="951357" y="163903"/>
                  </a:lnTo>
                  <a:lnTo>
                    <a:pt x="1825727" y="356619"/>
                  </a:lnTo>
                  <a:lnTo>
                    <a:pt x="1835618" y="397814"/>
                  </a:lnTo>
                  <a:lnTo>
                    <a:pt x="1843038" y="438463"/>
                  </a:lnTo>
                  <a:lnTo>
                    <a:pt x="1847906" y="478551"/>
                  </a:lnTo>
                  <a:lnTo>
                    <a:pt x="1850152" y="518060"/>
                  </a:lnTo>
                  <a:lnTo>
                    <a:pt x="1850306" y="531099"/>
                  </a:lnTo>
                  <a:lnTo>
                    <a:pt x="1850162" y="544072"/>
                  </a:lnTo>
                  <a:lnTo>
                    <a:pt x="1847916" y="582592"/>
                  </a:lnTo>
                  <a:lnTo>
                    <a:pt x="1842928" y="620507"/>
                  </a:lnTo>
                  <a:lnTo>
                    <a:pt x="1835183" y="657814"/>
                  </a:lnTo>
                  <a:lnTo>
                    <a:pt x="1824682" y="694514"/>
                  </a:lnTo>
                  <a:lnTo>
                    <a:pt x="1811432" y="730608"/>
                  </a:lnTo>
                  <a:lnTo>
                    <a:pt x="1795460" y="766102"/>
                  </a:lnTo>
                  <a:lnTo>
                    <a:pt x="1783321" y="789436"/>
                  </a:lnTo>
                  <a:close/>
                </a:path>
                <a:path w="1850389" h="1225550">
                  <a:moveTo>
                    <a:pt x="1698859" y="900869"/>
                  </a:moveTo>
                  <a:lnTo>
                    <a:pt x="837642" y="711052"/>
                  </a:lnTo>
                  <a:lnTo>
                    <a:pt x="826952" y="669681"/>
                  </a:lnTo>
                  <a:lnTo>
                    <a:pt x="818697" y="628847"/>
                  </a:lnTo>
                  <a:lnTo>
                    <a:pt x="812964" y="588569"/>
                  </a:lnTo>
                  <a:lnTo>
                    <a:pt x="811630" y="575270"/>
                  </a:lnTo>
                  <a:lnTo>
                    <a:pt x="1779542" y="788604"/>
                  </a:lnTo>
                  <a:lnTo>
                    <a:pt x="1758269" y="822929"/>
                  </a:lnTo>
                  <a:lnTo>
                    <a:pt x="1734447" y="856693"/>
                  </a:lnTo>
                  <a:lnTo>
                    <a:pt x="1708153" y="889912"/>
                  </a:lnTo>
                  <a:lnTo>
                    <a:pt x="1698859" y="900869"/>
                  </a:lnTo>
                  <a:close/>
                </a:path>
                <a:path w="1850389" h="1225550">
                  <a:moveTo>
                    <a:pt x="0" y="1215686"/>
                  </a:moveTo>
                  <a:lnTo>
                    <a:pt x="4902" y="1203761"/>
                  </a:lnTo>
                  <a:lnTo>
                    <a:pt x="24392" y="1156038"/>
                  </a:lnTo>
                  <a:lnTo>
                    <a:pt x="45906" y="1108760"/>
                  </a:lnTo>
                  <a:lnTo>
                    <a:pt x="69683" y="1061982"/>
                  </a:lnTo>
                  <a:lnTo>
                    <a:pt x="93229" y="1028157"/>
                  </a:lnTo>
                  <a:lnTo>
                    <a:pt x="122252" y="982535"/>
                  </a:lnTo>
                  <a:lnTo>
                    <a:pt x="154256" y="937569"/>
                  </a:lnTo>
                  <a:lnTo>
                    <a:pt x="186749" y="905716"/>
                  </a:lnTo>
                  <a:lnTo>
                    <a:pt x="220605" y="874164"/>
                  </a:lnTo>
                  <a:lnTo>
                    <a:pt x="256987" y="843168"/>
                  </a:lnTo>
                  <a:lnTo>
                    <a:pt x="295675" y="812681"/>
                  </a:lnTo>
                  <a:lnTo>
                    <a:pt x="336455" y="782655"/>
                  </a:lnTo>
                  <a:lnTo>
                    <a:pt x="376374" y="765443"/>
                  </a:lnTo>
                  <a:lnTo>
                    <a:pt x="420682" y="736195"/>
                  </a:lnTo>
                  <a:lnTo>
                    <a:pt x="463697" y="719666"/>
                  </a:lnTo>
                  <a:lnTo>
                    <a:pt x="507933" y="703406"/>
                  </a:lnTo>
                  <a:lnTo>
                    <a:pt x="553175" y="687368"/>
                  </a:lnTo>
                  <a:lnTo>
                    <a:pt x="607372" y="673304"/>
                  </a:lnTo>
                  <a:lnTo>
                    <a:pt x="664607" y="659909"/>
                  </a:lnTo>
                  <a:lnTo>
                    <a:pt x="713186" y="657611"/>
                  </a:lnTo>
                  <a:lnTo>
                    <a:pt x="751272" y="666006"/>
                  </a:lnTo>
                  <a:lnTo>
                    <a:pt x="293982" y="1085409"/>
                  </a:lnTo>
                  <a:lnTo>
                    <a:pt x="197397" y="1220179"/>
                  </a:lnTo>
                  <a:lnTo>
                    <a:pt x="0" y="1215686"/>
                  </a:lnTo>
                  <a:close/>
                </a:path>
                <a:path w="1850389" h="1225550">
                  <a:moveTo>
                    <a:pt x="516797" y="1225552"/>
                  </a:moveTo>
                  <a:lnTo>
                    <a:pt x="640772" y="1057805"/>
                  </a:lnTo>
                  <a:lnTo>
                    <a:pt x="778531" y="789057"/>
                  </a:lnTo>
                  <a:lnTo>
                    <a:pt x="815940" y="680259"/>
                  </a:lnTo>
                  <a:lnTo>
                    <a:pt x="813357" y="731709"/>
                  </a:lnTo>
                  <a:lnTo>
                    <a:pt x="807205" y="782372"/>
                  </a:lnTo>
                  <a:lnTo>
                    <a:pt x="798187" y="832404"/>
                  </a:lnTo>
                  <a:lnTo>
                    <a:pt x="787007" y="881959"/>
                  </a:lnTo>
                  <a:lnTo>
                    <a:pt x="774367" y="931192"/>
                  </a:lnTo>
                  <a:lnTo>
                    <a:pt x="760971" y="980259"/>
                  </a:lnTo>
                  <a:lnTo>
                    <a:pt x="747409" y="1029289"/>
                  </a:lnTo>
                  <a:lnTo>
                    <a:pt x="733494" y="1078241"/>
                  </a:lnTo>
                  <a:lnTo>
                    <a:pt x="718990" y="1127064"/>
                  </a:lnTo>
                  <a:lnTo>
                    <a:pt x="703661" y="1175705"/>
                  </a:lnTo>
                  <a:lnTo>
                    <a:pt x="687681" y="1224202"/>
                  </a:lnTo>
                  <a:lnTo>
                    <a:pt x="516797" y="1225552"/>
                  </a:lnTo>
                  <a:close/>
                </a:path>
                <a:path w="1850389" h="1225550">
                  <a:moveTo>
                    <a:pt x="1651305" y="942407"/>
                  </a:moveTo>
                  <a:lnTo>
                    <a:pt x="863327" y="768732"/>
                  </a:lnTo>
                  <a:lnTo>
                    <a:pt x="848811" y="726518"/>
                  </a:lnTo>
                  <a:lnTo>
                    <a:pt x="844465" y="712556"/>
                  </a:lnTo>
                  <a:lnTo>
                    <a:pt x="1692035" y="899365"/>
                  </a:lnTo>
                  <a:lnTo>
                    <a:pt x="1682223" y="910207"/>
                  </a:lnTo>
                  <a:lnTo>
                    <a:pt x="1672164" y="920995"/>
                  </a:lnTo>
                  <a:lnTo>
                    <a:pt x="1661858" y="931728"/>
                  </a:lnTo>
                  <a:lnTo>
                    <a:pt x="1651305" y="942407"/>
                  </a:lnTo>
                  <a:close/>
                </a:path>
                <a:path w="1850389" h="1225550">
                  <a:moveTo>
                    <a:pt x="1609515" y="972210"/>
                  </a:moveTo>
                  <a:lnTo>
                    <a:pt x="888716" y="813342"/>
                  </a:lnTo>
                  <a:lnTo>
                    <a:pt x="882711" y="799014"/>
                  </a:lnTo>
                  <a:lnTo>
                    <a:pt x="876933" y="784736"/>
                  </a:lnTo>
                  <a:lnTo>
                    <a:pt x="871383" y="770508"/>
                  </a:lnTo>
                  <a:lnTo>
                    <a:pt x="1643249" y="940631"/>
                  </a:lnTo>
                  <a:lnTo>
                    <a:pt x="1632232" y="951208"/>
                  </a:lnTo>
                  <a:lnTo>
                    <a:pt x="1620987" y="961734"/>
                  </a:lnTo>
                  <a:lnTo>
                    <a:pt x="1609515" y="972210"/>
                  </a:lnTo>
                  <a:close/>
                </a:path>
                <a:path w="1850389" h="1225550">
                  <a:moveTo>
                    <a:pt x="1576562" y="990957"/>
                  </a:moveTo>
                  <a:lnTo>
                    <a:pt x="910736" y="844205"/>
                  </a:lnTo>
                  <a:lnTo>
                    <a:pt x="904101" y="829738"/>
                  </a:lnTo>
                  <a:lnTo>
                    <a:pt x="897672" y="815316"/>
                  </a:lnTo>
                  <a:lnTo>
                    <a:pt x="1600559" y="970237"/>
                  </a:lnTo>
                  <a:lnTo>
                    <a:pt x="1588664" y="980620"/>
                  </a:lnTo>
                  <a:lnTo>
                    <a:pt x="1576562" y="990957"/>
                  </a:lnTo>
                  <a:close/>
                </a:path>
                <a:path w="1850389" h="1225550">
                  <a:moveTo>
                    <a:pt x="1541799" y="1009305"/>
                  </a:moveTo>
                  <a:lnTo>
                    <a:pt x="934564" y="875467"/>
                  </a:lnTo>
                  <a:lnTo>
                    <a:pt x="927346" y="860871"/>
                  </a:lnTo>
                  <a:lnTo>
                    <a:pt x="920310" y="846315"/>
                  </a:lnTo>
                  <a:lnTo>
                    <a:pt x="1566987" y="988847"/>
                  </a:lnTo>
                  <a:lnTo>
                    <a:pt x="1554484" y="999096"/>
                  </a:lnTo>
                  <a:lnTo>
                    <a:pt x="1541799" y="1009305"/>
                  </a:lnTo>
                  <a:close/>
                </a:path>
                <a:path w="1850389" h="1225550">
                  <a:moveTo>
                    <a:pt x="1518612" y="1017199"/>
                  </a:moveTo>
                  <a:lnTo>
                    <a:pt x="952284" y="892377"/>
                  </a:lnTo>
                  <a:lnTo>
                    <a:pt x="944699" y="877701"/>
                  </a:lnTo>
                  <a:lnTo>
                    <a:pt x="1531663" y="1007071"/>
                  </a:lnTo>
                  <a:lnTo>
                    <a:pt x="1518612" y="1017199"/>
                  </a:lnTo>
                  <a:close/>
                </a:path>
                <a:path w="1850389" h="1225550">
                  <a:moveTo>
                    <a:pt x="1494743" y="1024943"/>
                  </a:moveTo>
                  <a:lnTo>
                    <a:pt x="970686" y="909438"/>
                  </a:lnTo>
                  <a:lnTo>
                    <a:pt x="962773" y="894689"/>
                  </a:lnTo>
                  <a:lnTo>
                    <a:pt x="1508123" y="1014887"/>
                  </a:lnTo>
                  <a:lnTo>
                    <a:pt x="1494743" y="1024943"/>
                  </a:lnTo>
                  <a:close/>
                </a:path>
                <a:path w="1850389" h="1225550">
                  <a:moveTo>
                    <a:pt x="1470243" y="1032548"/>
                  </a:moveTo>
                  <a:lnTo>
                    <a:pt x="989719" y="926638"/>
                  </a:lnTo>
                  <a:lnTo>
                    <a:pt x="981490" y="911819"/>
                  </a:lnTo>
                  <a:lnTo>
                    <a:pt x="1483939" y="1022562"/>
                  </a:lnTo>
                  <a:lnTo>
                    <a:pt x="1470243" y="1032548"/>
                  </a:lnTo>
                  <a:close/>
                </a:path>
                <a:path w="1850389" h="1225550">
                  <a:moveTo>
                    <a:pt x="1445164" y="1040025"/>
                  </a:moveTo>
                  <a:lnTo>
                    <a:pt x="1009330" y="943965"/>
                  </a:lnTo>
                  <a:lnTo>
                    <a:pt x="1000826" y="929086"/>
                  </a:lnTo>
                  <a:lnTo>
                    <a:pt x="1459136" y="1030100"/>
                  </a:lnTo>
                  <a:lnTo>
                    <a:pt x="1445164" y="1040025"/>
                  </a:lnTo>
                  <a:close/>
                </a:path>
                <a:path w="1850389" h="1225550">
                  <a:moveTo>
                    <a:pt x="1419560" y="1047387"/>
                  </a:moveTo>
                  <a:lnTo>
                    <a:pt x="1029467" y="961408"/>
                  </a:lnTo>
                  <a:lnTo>
                    <a:pt x="1020700" y="946471"/>
                  </a:lnTo>
                  <a:lnTo>
                    <a:pt x="1433795" y="1037519"/>
                  </a:lnTo>
                  <a:lnTo>
                    <a:pt x="1419560" y="1047387"/>
                  </a:lnTo>
                  <a:close/>
                </a:path>
                <a:path w="1850389" h="1225550">
                  <a:moveTo>
                    <a:pt x="1381662" y="1052039"/>
                  </a:moveTo>
                  <a:lnTo>
                    <a:pt x="1061899" y="981561"/>
                  </a:lnTo>
                  <a:lnTo>
                    <a:pt x="1052807" y="966552"/>
                  </a:lnTo>
                  <a:lnTo>
                    <a:pt x="1396221" y="1042243"/>
                  </a:lnTo>
                  <a:lnTo>
                    <a:pt x="1381662" y="1052039"/>
                  </a:lnTo>
                  <a:close/>
                </a:path>
                <a:path w="1850389" h="1225550">
                  <a:moveTo>
                    <a:pt x="1330722" y="1053816"/>
                  </a:moveTo>
                  <a:lnTo>
                    <a:pt x="1107371" y="1004588"/>
                  </a:lnTo>
                  <a:lnTo>
                    <a:pt x="1097938" y="989504"/>
                  </a:lnTo>
                  <a:lnTo>
                    <a:pt x="1345623" y="1044095"/>
                  </a:lnTo>
                  <a:lnTo>
                    <a:pt x="1330722" y="1053816"/>
                  </a:lnTo>
                  <a:close/>
                </a:path>
                <a:path w="1850389" h="1225550">
                  <a:moveTo>
                    <a:pt x="1253804" y="1049868"/>
                  </a:moveTo>
                  <a:lnTo>
                    <a:pt x="1178823" y="1033341"/>
                  </a:lnTo>
                  <a:lnTo>
                    <a:pt x="1169089" y="1018191"/>
                  </a:lnTo>
                  <a:lnTo>
                    <a:pt x="1269004" y="1040213"/>
                  </a:lnTo>
                  <a:lnTo>
                    <a:pt x="1253804" y="104986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6378020" y="6902912"/>
            <a:ext cx="1910080" cy="3380104"/>
          </a:xfrm>
          <a:custGeom>
            <a:avLst/>
            <a:gdLst/>
            <a:ahLst/>
            <a:cxnLst/>
            <a:rect l="l" t="t" r="r" b="b"/>
            <a:pathLst>
              <a:path w="1910080" h="3380104">
                <a:moveTo>
                  <a:pt x="1001508" y="791110"/>
                </a:moveTo>
                <a:lnTo>
                  <a:pt x="939756" y="792518"/>
                </a:lnTo>
                <a:lnTo>
                  <a:pt x="941577" y="779773"/>
                </a:lnTo>
                <a:lnTo>
                  <a:pt x="939998" y="767106"/>
                </a:lnTo>
                <a:lnTo>
                  <a:pt x="938120" y="741742"/>
                </a:lnTo>
                <a:lnTo>
                  <a:pt x="938433" y="690921"/>
                </a:lnTo>
                <a:lnTo>
                  <a:pt x="941083" y="640048"/>
                </a:lnTo>
                <a:lnTo>
                  <a:pt x="945345" y="576434"/>
                </a:lnTo>
                <a:lnTo>
                  <a:pt x="951364" y="525484"/>
                </a:lnTo>
                <a:lnTo>
                  <a:pt x="958416" y="474510"/>
                </a:lnTo>
                <a:lnTo>
                  <a:pt x="968485" y="423467"/>
                </a:lnTo>
                <a:lnTo>
                  <a:pt x="980436" y="372382"/>
                </a:lnTo>
                <a:lnTo>
                  <a:pt x="993558" y="308566"/>
                </a:lnTo>
                <a:lnTo>
                  <a:pt x="1008009" y="257424"/>
                </a:lnTo>
                <a:lnTo>
                  <a:pt x="1023079" y="206267"/>
                </a:lnTo>
                <a:lnTo>
                  <a:pt x="1038635" y="167803"/>
                </a:lnTo>
                <a:lnTo>
                  <a:pt x="1064216" y="103703"/>
                </a:lnTo>
                <a:lnTo>
                  <a:pt x="1093747" y="52217"/>
                </a:lnTo>
                <a:lnTo>
                  <a:pt x="1121698" y="13470"/>
                </a:lnTo>
                <a:lnTo>
                  <a:pt x="1142826" y="285"/>
                </a:lnTo>
                <a:lnTo>
                  <a:pt x="1155370" y="0"/>
                </a:lnTo>
                <a:lnTo>
                  <a:pt x="1150240" y="12820"/>
                </a:lnTo>
                <a:lnTo>
                  <a:pt x="1142524" y="25699"/>
                </a:lnTo>
                <a:lnTo>
                  <a:pt x="1133354" y="51314"/>
                </a:lnTo>
                <a:lnTo>
                  <a:pt x="1118761" y="89757"/>
                </a:lnTo>
                <a:lnTo>
                  <a:pt x="1103923" y="115502"/>
                </a:lnTo>
                <a:lnTo>
                  <a:pt x="1089861" y="166635"/>
                </a:lnTo>
                <a:lnTo>
                  <a:pt x="1075857" y="205064"/>
                </a:lnTo>
                <a:lnTo>
                  <a:pt x="1062642" y="256179"/>
                </a:lnTo>
                <a:lnTo>
                  <a:pt x="1050078" y="307278"/>
                </a:lnTo>
                <a:lnTo>
                  <a:pt x="1038317" y="358359"/>
                </a:lnTo>
                <a:lnTo>
                  <a:pt x="1027510" y="409419"/>
                </a:lnTo>
                <a:lnTo>
                  <a:pt x="1017810" y="460453"/>
                </a:lnTo>
                <a:lnTo>
                  <a:pt x="1009368" y="511459"/>
                </a:lnTo>
                <a:lnTo>
                  <a:pt x="1002624" y="575129"/>
                </a:lnTo>
                <a:lnTo>
                  <a:pt x="998998" y="651431"/>
                </a:lnTo>
                <a:lnTo>
                  <a:pt x="999437" y="714938"/>
                </a:lnTo>
                <a:lnTo>
                  <a:pt x="1000980" y="778419"/>
                </a:lnTo>
                <a:lnTo>
                  <a:pt x="1001508" y="791110"/>
                </a:lnTo>
                <a:close/>
              </a:path>
              <a:path w="1910080" h="3380104">
                <a:moveTo>
                  <a:pt x="1066419" y="2326730"/>
                </a:moveTo>
                <a:lnTo>
                  <a:pt x="999755" y="2328249"/>
                </a:lnTo>
                <a:lnTo>
                  <a:pt x="1007492" y="2302666"/>
                </a:lnTo>
                <a:lnTo>
                  <a:pt x="1013473" y="2264420"/>
                </a:lnTo>
                <a:lnTo>
                  <a:pt x="1020368" y="2226153"/>
                </a:lnTo>
                <a:lnTo>
                  <a:pt x="1034535" y="2124204"/>
                </a:lnTo>
                <a:lnTo>
                  <a:pt x="1041205" y="2073239"/>
                </a:lnTo>
                <a:lnTo>
                  <a:pt x="1046717" y="2009597"/>
                </a:lnTo>
                <a:lnTo>
                  <a:pt x="1051492" y="1971378"/>
                </a:lnTo>
                <a:lnTo>
                  <a:pt x="1054560" y="1920495"/>
                </a:lnTo>
                <a:lnTo>
                  <a:pt x="1056698" y="1869633"/>
                </a:lnTo>
                <a:lnTo>
                  <a:pt x="1058211" y="1831488"/>
                </a:lnTo>
                <a:lnTo>
                  <a:pt x="1058247" y="1767971"/>
                </a:lnTo>
                <a:lnTo>
                  <a:pt x="1057830" y="1729871"/>
                </a:lnTo>
                <a:lnTo>
                  <a:pt x="1056268" y="1666390"/>
                </a:lnTo>
                <a:lnTo>
                  <a:pt x="1053996" y="1615628"/>
                </a:lnTo>
                <a:lnTo>
                  <a:pt x="1050890" y="1564886"/>
                </a:lnTo>
                <a:lnTo>
                  <a:pt x="1046678" y="1501466"/>
                </a:lnTo>
                <a:lnTo>
                  <a:pt x="1041954" y="1450760"/>
                </a:lnTo>
                <a:lnTo>
                  <a:pt x="1036733" y="1412769"/>
                </a:lnTo>
                <a:lnTo>
                  <a:pt x="1030455" y="1362099"/>
                </a:lnTo>
                <a:lnTo>
                  <a:pt x="1023423" y="1311446"/>
                </a:lnTo>
                <a:lnTo>
                  <a:pt x="1015944" y="1273507"/>
                </a:lnTo>
                <a:lnTo>
                  <a:pt x="1007763" y="1248287"/>
                </a:lnTo>
                <a:lnTo>
                  <a:pt x="994168" y="1223190"/>
                </a:lnTo>
                <a:lnTo>
                  <a:pt x="973932" y="1185541"/>
                </a:lnTo>
                <a:lnTo>
                  <a:pt x="946413" y="1148058"/>
                </a:lnTo>
                <a:lnTo>
                  <a:pt x="910385" y="1098066"/>
                </a:lnTo>
                <a:lnTo>
                  <a:pt x="864914" y="1035586"/>
                </a:lnTo>
                <a:lnTo>
                  <a:pt x="799197" y="960864"/>
                </a:lnTo>
                <a:lnTo>
                  <a:pt x="769932" y="923421"/>
                </a:lnTo>
                <a:lnTo>
                  <a:pt x="748307" y="898507"/>
                </a:lnTo>
                <a:lnTo>
                  <a:pt x="714807" y="848457"/>
                </a:lnTo>
                <a:lnTo>
                  <a:pt x="683307" y="811065"/>
                </a:lnTo>
                <a:lnTo>
                  <a:pt x="653266" y="760937"/>
                </a:lnTo>
                <a:lnTo>
                  <a:pt x="625298" y="723464"/>
                </a:lnTo>
                <a:lnTo>
                  <a:pt x="598860" y="673254"/>
                </a:lnTo>
                <a:lnTo>
                  <a:pt x="574278" y="623001"/>
                </a:lnTo>
                <a:lnTo>
                  <a:pt x="551878" y="585401"/>
                </a:lnTo>
                <a:lnTo>
                  <a:pt x="531116" y="535061"/>
                </a:lnTo>
                <a:lnTo>
                  <a:pt x="512319" y="484676"/>
                </a:lnTo>
                <a:lnTo>
                  <a:pt x="495812" y="446943"/>
                </a:lnTo>
                <a:lnTo>
                  <a:pt x="481052" y="396466"/>
                </a:lnTo>
                <a:lnTo>
                  <a:pt x="468365" y="345942"/>
                </a:lnTo>
                <a:lnTo>
                  <a:pt x="456677" y="295395"/>
                </a:lnTo>
                <a:lnTo>
                  <a:pt x="448753" y="219356"/>
                </a:lnTo>
                <a:lnTo>
                  <a:pt x="446649" y="168591"/>
                </a:lnTo>
                <a:lnTo>
                  <a:pt x="451261" y="143079"/>
                </a:lnTo>
                <a:lnTo>
                  <a:pt x="462570" y="130118"/>
                </a:lnTo>
                <a:lnTo>
                  <a:pt x="493833" y="129405"/>
                </a:lnTo>
                <a:lnTo>
                  <a:pt x="505879" y="141834"/>
                </a:lnTo>
                <a:lnTo>
                  <a:pt x="553687" y="204261"/>
                </a:lnTo>
                <a:lnTo>
                  <a:pt x="597704" y="254071"/>
                </a:lnTo>
                <a:lnTo>
                  <a:pt x="607879" y="266543"/>
                </a:lnTo>
                <a:lnTo>
                  <a:pt x="521434" y="268513"/>
                </a:lnTo>
                <a:lnTo>
                  <a:pt x="524302" y="293854"/>
                </a:lnTo>
                <a:lnTo>
                  <a:pt x="535683" y="331704"/>
                </a:lnTo>
                <a:lnTo>
                  <a:pt x="552052" y="394848"/>
                </a:lnTo>
                <a:lnTo>
                  <a:pt x="568723" y="445281"/>
                </a:lnTo>
                <a:lnTo>
                  <a:pt x="585760" y="495706"/>
                </a:lnTo>
                <a:lnTo>
                  <a:pt x="604368" y="533392"/>
                </a:lnTo>
                <a:lnTo>
                  <a:pt x="625151" y="583731"/>
                </a:lnTo>
                <a:lnTo>
                  <a:pt x="647560" y="621331"/>
                </a:lnTo>
                <a:lnTo>
                  <a:pt x="672200" y="671582"/>
                </a:lnTo>
                <a:lnTo>
                  <a:pt x="698519" y="709092"/>
                </a:lnTo>
                <a:lnTo>
                  <a:pt x="726836" y="746557"/>
                </a:lnTo>
                <a:lnTo>
                  <a:pt x="757466" y="796672"/>
                </a:lnTo>
                <a:lnTo>
                  <a:pt x="784165" y="834173"/>
                </a:lnTo>
                <a:lnTo>
                  <a:pt x="824354" y="884071"/>
                </a:lnTo>
                <a:lnTo>
                  <a:pt x="869895" y="933846"/>
                </a:lnTo>
                <a:lnTo>
                  <a:pt x="913233" y="996375"/>
                </a:lnTo>
                <a:lnTo>
                  <a:pt x="945652" y="1033746"/>
                </a:lnTo>
                <a:lnTo>
                  <a:pt x="958430" y="1045343"/>
                </a:lnTo>
                <a:lnTo>
                  <a:pt x="958639" y="1046153"/>
                </a:lnTo>
                <a:lnTo>
                  <a:pt x="1029314" y="1044543"/>
                </a:lnTo>
                <a:lnTo>
                  <a:pt x="1032063" y="1057183"/>
                </a:lnTo>
                <a:lnTo>
                  <a:pt x="1040624" y="1095098"/>
                </a:lnTo>
                <a:lnTo>
                  <a:pt x="1053347" y="1145621"/>
                </a:lnTo>
                <a:lnTo>
                  <a:pt x="1064338" y="1196184"/>
                </a:lnTo>
                <a:lnTo>
                  <a:pt x="1073672" y="1234081"/>
                </a:lnTo>
                <a:lnTo>
                  <a:pt x="1082289" y="1284698"/>
                </a:lnTo>
                <a:lnTo>
                  <a:pt x="1089974" y="1322633"/>
                </a:lnTo>
                <a:lnTo>
                  <a:pt x="1097668" y="1373271"/>
                </a:lnTo>
                <a:lnTo>
                  <a:pt x="1110761" y="1461895"/>
                </a:lnTo>
                <a:lnTo>
                  <a:pt x="1175352" y="1460423"/>
                </a:lnTo>
                <a:lnTo>
                  <a:pt x="1163890" y="1511498"/>
                </a:lnTo>
                <a:lnTo>
                  <a:pt x="1157740" y="1549748"/>
                </a:lnTo>
                <a:lnTo>
                  <a:pt x="1156101" y="1575192"/>
                </a:lnTo>
                <a:lnTo>
                  <a:pt x="1274772" y="1572487"/>
                </a:lnTo>
                <a:lnTo>
                  <a:pt x="1237219" y="1598750"/>
                </a:lnTo>
                <a:lnTo>
                  <a:pt x="1183886" y="1650778"/>
                </a:lnTo>
                <a:lnTo>
                  <a:pt x="1164381" y="1663926"/>
                </a:lnTo>
                <a:lnTo>
                  <a:pt x="1151042" y="1676933"/>
                </a:lnTo>
                <a:lnTo>
                  <a:pt x="1131579" y="1766300"/>
                </a:lnTo>
                <a:lnTo>
                  <a:pt x="1124013" y="1829989"/>
                </a:lnTo>
                <a:lnTo>
                  <a:pt x="1119810" y="1880898"/>
                </a:lnTo>
                <a:lnTo>
                  <a:pt x="1117733" y="1931758"/>
                </a:lnTo>
                <a:lnTo>
                  <a:pt x="1114087" y="1982655"/>
                </a:lnTo>
                <a:lnTo>
                  <a:pt x="1109061" y="2033582"/>
                </a:lnTo>
                <a:lnTo>
                  <a:pt x="1102847" y="2084537"/>
                </a:lnTo>
                <a:lnTo>
                  <a:pt x="1095925" y="2148211"/>
                </a:lnTo>
                <a:lnTo>
                  <a:pt x="1087907" y="2199207"/>
                </a:lnTo>
                <a:lnTo>
                  <a:pt x="1079273" y="2250217"/>
                </a:lnTo>
                <a:lnTo>
                  <a:pt x="1071893" y="2301199"/>
                </a:lnTo>
                <a:lnTo>
                  <a:pt x="1066419" y="2326730"/>
                </a:lnTo>
                <a:close/>
              </a:path>
              <a:path w="1910080" h="3380104">
                <a:moveTo>
                  <a:pt x="1029314" y="1044543"/>
                </a:moveTo>
                <a:lnTo>
                  <a:pt x="959307" y="1046138"/>
                </a:lnTo>
                <a:lnTo>
                  <a:pt x="958430" y="1045343"/>
                </a:lnTo>
                <a:lnTo>
                  <a:pt x="955387" y="1033524"/>
                </a:lnTo>
                <a:lnTo>
                  <a:pt x="950300" y="1020937"/>
                </a:lnTo>
                <a:lnTo>
                  <a:pt x="943549" y="995684"/>
                </a:lnTo>
                <a:lnTo>
                  <a:pt x="927007" y="945248"/>
                </a:lnTo>
                <a:lnTo>
                  <a:pt x="908798" y="894850"/>
                </a:lnTo>
                <a:lnTo>
                  <a:pt x="890271" y="857162"/>
                </a:lnTo>
                <a:lnTo>
                  <a:pt x="871905" y="806767"/>
                </a:lnTo>
                <a:lnTo>
                  <a:pt x="855626" y="781732"/>
                </a:lnTo>
                <a:lnTo>
                  <a:pt x="846787" y="756527"/>
                </a:lnTo>
                <a:lnTo>
                  <a:pt x="839771" y="743983"/>
                </a:lnTo>
                <a:lnTo>
                  <a:pt x="834988" y="731389"/>
                </a:lnTo>
                <a:lnTo>
                  <a:pt x="833138" y="718728"/>
                </a:lnTo>
                <a:lnTo>
                  <a:pt x="827304" y="693454"/>
                </a:lnTo>
                <a:lnTo>
                  <a:pt x="811708" y="668403"/>
                </a:lnTo>
                <a:lnTo>
                  <a:pt x="787541" y="618140"/>
                </a:lnTo>
                <a:lnTo>
                  <a:pt x="757151" y="568020"/>
                </a:lnTo>
                <a:lnTo>
                  <a:pt x="722307" y="518001"/>
                </a:lnTo>
                <a:lnTo>
                  <a:pt x="684778" y="468043"/>
                </a:lnTo>
                <a:lnTo>
                  <a:pt x="646334" y="418106"/>
                </a:lnTo>
                <a:lnTo>
                  <a:pt x="601866" y="355603"/>
                </a:lnTo>
                <a:lnTo>
                  <a:pt x="562335" y="305690"/>
                </a:lnTo>
                <a:lnTo>
                  <a:pt x="533724" y="280936"/>
                </a:lnTo>
                <a:lnTo>
                  <a:pt x="521434" y="268513"/>
                </a:lnTo>
                <a:lnTo>
                  <a:pt x="607879" y="266543"/>
                </a:lnTo>
                <a:lnTo>
                  <a:pt x="638405" y="303957"/>
                </a:lnTo>
                <a:lnTo>
                  <a:pt x="675975" y="353914"/>
                </a:lnTo>
                <a:lnTo>
                  <a:pt x="710312" y="391241"/>
                </a:lnTo>
                <a:lnTo>
                  <a:pt x="742180" y="441328"/>
                </a:lnTo>
                <a:lnTo>
                  <a:pt x="771186" y="478777"/>
                </a:lnTo>
                <a:lnTo>
                  <a:pt x="797807" y="516280"/>
                </a:lnTo>
                <a:lnTo>
                  <a:pt x="822228" y="553833"/>
                </a:lnTo>
                <a:lnTo>
                  <a:pt x="844635" y="591433"/>
                </a:lnTo>
                <a:lnTo>
                  <a:pt x="865215" y="629074"/>
                </a:lnTo>
                <a:lnTo>
                  <a:pt x="884152" y="666752"/>
                </a:lnTo>
                <a:lnTo>
                  <a:pt x="901635" y="704463"/>
                </a:lnTo>
                <a:lnTo>
                  <a:pt x="917847" y="742204"/>
                </a:lnTo>
                <a:lnTo>
                  <a:pt x="932084" y="767286"/>
                </a:lnTo>
                <a:lnTo>
                  <a:pt x="939756" y="792518"/>
                </a:lnTo>
                <a:lnTo>
                  <a:pt x="1001508" y="791110"/>
                </a:lnTo>
                <a:lnTo>
                  <a:pt x="1003620" y="841875"/>
                </a:lnTo>
                <a:lnTo>
                  <a:pt x="1007059" y="892610"/>
                </a:lnTo>
                <a:lnTo>
                  <a:pt x="1011578" y="943320"/>
                </a:lnTo>
                <a:lnTo>
                  <a:pt x="1016710" y="981313"/>
                </a:lnTo>
                <a:lnTo>
                  <a:pt x="1023815" y="1019261"/>
                </a:lnTo>
                <a:lnTo>
                  <a:pt x="1029314" y="1044543"/>
                </a:lnTo>
                <a:close/>
              </a:path>
              <a:path w="1910080" h="3380104">
                <a:moveTo>
                  <a:pt x="1175352" y="1460423"/>
                </a:moveTo>
                <a:lnTo>
                  <a:pt x="1110761" y="1461895"/>
                </a:lnTo>
                <a:lnTo>
                  <a:pt x="1124704" y="1410764"/>
                </a:lnTo>
                <a:lnTo>
                  <a:pt x="1134347" y="1359731"/>
                </a:lnTo>
                <a:lnTo>
                  <a:pt x="1145074" y="1321305"/>
                </a:lnTo>
                <a:lnTo>
                  <a:pt x="1156800" y="1283000"/>
                </a:lnTo>
                <a:lnTo>
                  <a:pt x="1169862" y="1244592"/>
                </a:lnTo>
                <a:lnTo>
                  <a:pt x="1184508" y="1206149"/>
                </a:lnTo>
                <a:lnTo>
                  <a:pt x="1201011" y="1167663"/>
                </a:lnTo>
                <a:lnTo>
                  <a:pt x="1219351" y="1116432"/>
                </a:lnTo>
                <a:lnTo>
                  <a:pt x="1240377" y="1077842"/>
                </a:lnTo>
                <a:lnTo>
                  <a:pt x="1264072" y="1039193"/>
                </a:lnTo>
                <a:lnTo>
                  <a:pt x="1290417" y="987779"/>
                </a:lnTo>
                <a:lnTo>
                  <a:pt x="1319971" y="936292"/>
                </a:lnTo>
                <a:lnTo>
                  <a:pt x="1352717" y="872030"/>
                </a:lnTo>
                <a:lnTo>
                  <a:pt x="1389215" y="807681"/>
                </a:lnTo>
                <a:lnTo>
                  <a:pt x="1429735" y="743241"/>
                </a:lnTo>
                <a:lnTo>
                  <a:pt x="1476751" y="678653"/>
                </a:lnTo>
                <a:lnTo>
                  <a:pt x="1506861" y="639857"/>
                </a:lnTo>
                <a:lnTo>
                  <a:pt x="1527677" y="626680"/>
                </a:lnTo>
                <a:lnTo>
                  <a:pt x="1546816" y="638947"/>
                </a:lnTo>
                <a:lnTo>
                  <a:pt x="1554427" y="638773"/>
                </a:lnTo>
                <a:lnTo>
                  <a:pt x="1558602" y="664085"/>
                </a:lnTo>
                <a:lnTo>
                  <a:pt x="1560527" y="727557"/>
                </a:lnTo>
                <a:lnTo>
                  <a:pt x="1560741" y="765662"/>
                </a:lnTo>
                <a:lnTo>
                  <a:pt x="1489183" y="767293"/>
                </a:lnTo>
                <a:lnTo>
                  <a:pt x="1476480" y="792989"/>
                </a:lnTo>
                <a:lnTo>
                  <a:pt x="1452336" y="831649"/>
                </a:lnTo>
                <a:lnTo>
                  <a:pt x="1421084" y="883175"/>
                </a:lnTo>
                <a:lnTo>
                  <a:pt x="1386768" y="934770"/>
                </a:lnTo>
                <a:lnTo>
                  <a:pt x="1354012" y="999033"/>
                </a:lnTo>
                <a:lnTo>
                  <a:pt x="1326279" y="1037775"/>
                </a:lnTo>
                <a:lnTo>
                  <a:pt x="1302716" y="1089125"/>
                </a:lnTo>
                <a:lnTo>
                  <a:pt x="1280574" y="1127740"/>
                </a:lnTo>
                <a:lnTo>
                  <a:pt x="1260436" y="1179012"/>
                </a:lnTo>
                <a:lnTo>
                  <a:pt x="1241729" y="1217548"/>
                </a:lnTo>
                <a:lnTo>
                  <a:pt x="1225038" y="1268742"/>
                </a:lnTo>
                <a:lnTo>
                  <a:pt x="1210078" y="1319896"/>
                </a:lnTo>
                <a:lnTo>
                  <a:pt x="1196565" y="1358313"/>
                </a:lnTo>
                <a:lnTo>
                  <a:pt x="1185085" y="1409388"/>
                </a:lnTo>
                <a:lnTo>
                  <a:pt x="1175352" y="1460423"/>
                </a:lnTo>
                <a:close/>
              </a:path>
              <a:path w="1910080" h="3380104">
                <a:moveTo>
                  <a:pt x="1583420" y="1311387"/>
                </a:moveTo>
                <a:lnTo>
                  <a:pt x="1485607" y="1313616"/>
                </a:lnTo>
                <a:lnTo>
                  <a:pt x="1502070" y="1300538"/>
                </a:lnTo>
                <a:lnTo>
                  <a:pt x="1538892" y="1261589"/>
                </a:lnTo>
                <a:lnTo>
                  <a:pt x="1585617" y="1222414"/>
                </a:lnTo>
                <a:lnTo>
                  <a:pt x="1631003" y="1170567"/>
                </a:lnTo>
                <a:lnTo>
                  <a:pt x="1664678" y="1131689"/>
                </a:lnTo>
                <a:lnTo>
                  <a:pt x="1695436" y="1080175"/>
                </a:lnTo>
                <a:lnTo>
                  <a:pt x="1725695" y="1041376"/>
                </a:lnTo>
                <a:lnTo>
                  <a:pt x="1754459" y="989907"/>
                </a:lnTo>
                <a:lnTo>
                  <a:pt x="1781891" y="951172"/>
                </a:lnTo>
                <a:lnTo>
                  <a:pt x="1806995" y="899787"/>
                </a:lnTo>
                <a:lnTo>
                  <a:pt x="1829643" y="848457"/>
                </a:lnTo>
                <a:lnTo>
                  <a:pt x="1849420" y="797193"/>
                </a:lnTo>
                <a:lnTo>
                  <a:pt x="1866196" y="758701"/>
                </a:lnTo>
                <a:lnTo>
                  <a:pt x="1878978" y="707597"/>
                </a:lnTo>
                <a:lnTo>
                  <a:pt x="1887926" y="669283"/>
                </a:lnTo>
                <a:lnTo>
                  <a:pt x="1894441" y="643728"/>
                </a:lnTo>
                <a:lnTo>
                  <a:pt x="1902451" y="630842"/>
                </a:lnTo>
                <a:lnTo>
                  <a:pt x="1909730" y="630676"/>
                </a:lnTo>
                <a:lnTo>
                  <a:pt x="1909848" y="770410"/>
                </a:lnTo>
                <a:lnTo>
                  <a:pt x="1898151" y="808786"/>
                </a:lnTo>
                <a:lnTo>
                  <a:pt x="1877865" y="872765"/>
                </a:lnTo>
                <a:lnTo>
                  <a:pt x="1852226" y="924162"/>
                </a:lnTo>
                <a:lnTo>
                  <a:pt x="1833426" y="962701"/>
                </a:lnTo>
                <a:lnTo>
                  <a:pt x="1813272" y="1001270"/>
                </a:lnTo>
                <a:lnTo>
                  <a:pt x="1791598" y="1039874"/>
                </a:lnTo>
                <a:lnTo>
                  <a:pt x="1768239" y="1078516"/>
                </a:lnTo>
                <a:lnTo>
                  <a:pt x="1743028" y="1117200"/>
                </a:lnTo>
                <a:lnTo>
                  <a:pt x="1715802" y="1155931"/>
                </a:lnTo>
                <a:lnTo>
                  <a:pt x="1686393" y="1194711"/>
                </a:lnTo>
                <a:lnTo>
                  <a:pt x="1654637" y="1233545"/>
                </a:lnTo>
                <a:lnTo>
                  <a:pt x="1620368" y="1272435"/>
                </a:lnTo>
                <a:lnTo>
                  <a:pt x="1583420" y="1311387"/>
                </a:lnTo>
                <a:close/>
              </a:path>
              <a:path w="1910080" h="3380104">
                <a:moveTo>
                  <a:pt x="1274772" y="1572487"/>
                </a:moveTo>
                <a:lnTo>
                  <a:pt x="1164094" y="1575010"/>
                </a:lnTo>
                <a:lnTo>
                  <a:pt x="1177772" y="1561995"/>
                </a:lnTo>
                <a:lnTo>
                  <a:pt x="1197142" y="1548850"/>
                </a:lnTo>
                <a:lnTo>
                  <a:pt x="1220138" y="1535622"/>
                </a:lnTo>
                <a:lnTo>
                  <a:pt x="1263208" y="1496531"/>
                </a:lnTo>
                <a:lnTo>
                  <a:pt x="1305512" y="1444754"/>
                </a:lnTo>
                <a:lnTo>
                  <a:pt x="1344922" y="1405746"/>
                </a:lnTo>
                <a:lnTo>
                  <a:pt x="1378444" y="1366872"/>
                </a:lnTo>
                <a:lnTo>
                  <a:pt x="1411783" y="1315227"/>
                </a:lnTo>
                <a:lnTo>
                  <a:pt x="1428463" y="1289512"/>
                </a:lnTo>
                <a:lnTo>
                  <a:pt x="1450258" y="1238202"/>
                </a:lnTo>
                <a:lnTo>
                  <a:pt x="1468747" y="1186968"/>
                </a:lnTo>
                <a:lnTo>
                  <a:pt x="1483341" y="1123119"/>
                </a:lnTo>
                <a:lnTo>
                  <a:pt x="1491092" y="1084832"/>
                </a:lnTo>
                <a:lnTo>
                  <a:pt x="1495404" y="1033921"/>
                </a:lnTo>
                <a:lnTo>
                  <a:pt x="1497634" y="983057"/>
                </a:lnTo>
                <a:lnTo>
                  <a:pt x="1498274" y="906822"/>
                </a:lnTo>
                <a:lnTo>
                  <a:pt x="1498020" y="830608"/>
                </a:lnTo>
                <a:lnTo>
                  <a:pt x="1496901" y="792524"/>
                </a:lnTo>
                <a:lnTo>
                  <a:pt x="1493979" y="767184"/>
                </a:lnTo>
                <a:lnTo>
                  <a:pt x="1560741" y="765662"/>
                </a:lnTo>
                <a:lnTo>
                  <a:pt x="1561098" y="829171"/>
                </a:lnTo>
                <a:lnTo>
                  <a:pt x="1560779" y="905398"/>
                </a:lnTo>
                <a:lnTo>
                  <a:pt x="1558993" y="968955"/>
                </a:lnTo>
                <a:lnTo>
                  <a:pt x="1555861" y="1032543"/>
                </a:lnTo>
                <a:lnTo>
                  <a:pt x="1550923" y="1083469"/>
                </a:lnTo>
                <a:lnTo>
                  <a:pt x="1544302" y="1134433"/>
                </a:lnTo>
                <a:lnTo>
                  <a:pt x="1535539" y="1172742"/>
                </a:lnTo>
                <a:lnTo>
                  <a:pt x="1524755" y="1211098"/>
                </a:lnTo>
                <a:lnTo>
                  <a:pt x="1511782" y="1249503"/>
                </a:lnTo>
                <a:lnTo>
                  <a:pt x="1496450" y="1287963"/>
                </a:lnTo>
                <a:lnTo>
                  <a:pt x="1491451" y="1300780"/>
                </a:lnTo>
                <a:lnTo>
                  <a:pt x="1487517" y="1300870"/>
                </a:lnTo>
                <a:lnTo>
                  <a:pt x="1485618" y="1313544"/>
                </a:lnTo>
                <a:lnTo>
                  <a:pt x="1583420" y="1311387"/>
                </a:lnTo>
                <a:lnTo>
                  <a:pt x="1543628" y="1350404"/>
                </a:lnTo>
                <a:lnTo>
                  <a:pt x="1500827" y="1389489"/>
                </a:lnTo>
                <a:lnTo>
                  <a:pt x="1454851" y="1428647"/>
                </a:lnTo>
                <a:lnTo>
                  <a:pt x="1405534" y="1467881"/>
                </a:lnTo>
                <a:lnTo>
                  <a:pt x="1352711" y="1507195"/>
                </a:lnTo>
                <a:lnTo>
                  <a:pt x="1314985" y="1546164"/>
                </a:lnTo>
                <a:lnTo>
                  <a:pt x="1274772" y="1572487"/>
                </a:lnTo>
                <a:close/>
              </a:path>
              <a:path w="1910080" h="3380104">
                <a:moveTo>
                  <a:pt x="959307" y="1046138"/>
                </a:moveTo>
                <a:lnTo>
                  <a:pt x="958639" y="1046153"/>
                </a:lnTo>
                <a:lnTo>
                  <a:pt x="958430" y="1045343"/>
                </a:lnTo>
                <a:lnTo>
                  <a:pt x="959307" y="1046138"/>
                </a:lnTo>
                <a:close/>
              </a:path>
              <a:path w="1910080" h="3380104">
                <a:moveTo>
                  <a:pt x="1485607" y="1313616"/>
                </a:moveTo>
                <a:close/>
              </a:path>
              <a:path w="1910080" h="3380104">
                <a:moveTo>
                  <a:pt x="850095" y="3068451"/>
                </a:moveTo>
                <a:lnTo>
                  <a:pt x="763697" y="3070420"/>
                </a:lnTo>
                <a:lnTo>
                  <a:pt x="769017" y="3057596"/>
                </a:lnTo>
                <a:lnTo>
                  <a:pt x="775995" y="3019327"/>
                </a:lnTo>
                <a:lnTo>
                  <a:pt x="781318" y="2981095"/>
                </a:lnTo>
                <a:lnTo>
                  <a:pt x="785050" y="2930197"/>
                </a:lnTo>
                <a:lnTo>
                  <a:pt x="787082" y="2866634"/>
                </a:lnTo>
                <a:lnTo>
                  <a:pt x="787887" y="2815803"/>
                </a:lnTo>
                <a:lnTo>
                  <a:pt x="786776" y="2752312"/>
                </a:lnTo>
                <a:lnTo>
                  <a:pt x="784222" y="2701557"/>
                </a:lnTo>
                <a:lnTo>
                  <a:pt x="779827" y="2650844"/>
                </a:lnTo>
                <a:lnTo>
                  <a:pt x="776182" y="2625520"/>
                </a:lnTo>
                <a:lnTo>
                  <a:pt x="771703" y="2600216"/>
                </a:lnTo>
                <a:lnTo>
                  <a:pt x="765752" y="2562241"/>
                </a:lnTo>
                <a:lnTo>
                  <a:pt x="758270" y="2524302"/>
                </a:lnTo>
                <a:lnTo>
                  <a:pt x="748616" y="2473709"/>
                </a:lnTo>
                <a:lnTo>
                  <a:pt x="736441" y="2410470"/>
                </a:lnTo>
                <a:lnTo>
                  <a:pt x="721397" y="2334593"/>
                </a:lnTo>
                <a:lnTo>
                  <a:pt x="703133" y="2246086"/>
                </a:lnTo>
                <a:lnTo>
                  <a:pt x="691206" y="2182841"/>
                </a:lnTo>
                <a:lnTo>
                  <a:pt x="680673" y="2119565"/>
                </a:lnTo>
                <a:lnTo>
                  <a:pt x="671725" y="2068956"/>
                </a:lnTo>
                <a:lnTo>
                  <a:pt x="664266" y="2031016"/>
                </a:lnTo>
                <a:lnTo>
                  <a:pt x="657621" y="1980354"/>
                </a:lnTo>
                <a:lnTo>
                  <a:pt x="651982" y="1929669"/>
                </a:lnTo>
                <a:lnTo>
                  <a:pt x="647542" y="1891661"/>
                </a:lnTo>
                <a:lnTo>
                  <a:pt x="643626" y="1840937"/>
                </a:lnTo>
                <a:lnTo>
                  <a:pt x="640716" y="1802893"/>
                </a:lnTo>
                <a:lnTo>
                  <a:pt x="638137" y="1752139"/>
                </a:lnTo>
                <a:lnTo>
                  <a:pt x="634828" y="1675994"/>
                </a:lnTo>
                <a:lnTo>
                  <a:pt x="634036" y="1625199"/>
                </a:lnTo>
                <a:lnTo>
                  <a:pt x="636208" y="1599743"/>
                </a:lnTo>
                <a:lnTo>
                  <a:pt x="641503" y="1586919"/>
                </a:lnTo>
                <a:lnTo>
                  <a:pt x="652116" y="1573974"/>
                </a:lnTo>
                <a:lnTo>
                  <a:pt x="690079" y="1573109"/>
                </a:lnTo>
                <a:lnTo>
                  <a:pt x="708729" y="1598090"/>
                </a:lnTo>
                <a:lnTo>
                  <a:pt x="740175" y="1648187"/>
                </a:lnTo>
                <a:lnTo>
                  <a:pt x="776543" y="1698171"/>
                </a:lnTo>
                <a:lnTo>
                  <a:pt x="700038" y="1699915"/>
                </a:lnTo>
                <a:lnTo>
                  <a:pt x="701305" y="1776106"/>
                </a:lnTo>
                <a:lnTo>
                  <a:pt x="702196" y="1801492"/>
                </a:lnTo>
                <a:lnTo>
                  <a:pt x="704236" y="1839555"/>
                </a:lnTo>
                <a:lnTo>
                  <a:pt x="707212" y="1877597"/>
                </a:lnTo>
                <a:lnTo>
                  <a:pt x="711198" y="1915617"/>
                </a:lnTo>
                <a:lnTo>
                  <a:pt x="716271" y="1953611"/>
                </a:lnTo>
                <a:lnTo>
                  <a:pt x="722794" y="2004275"/>
                </a:lnTo>
                <a:lnTo>
                  <a:pt x="730264" y="2042215"/>
                </a:lnTo>
                <a:lnTo>
                  <a:pt x="739624" y="2105518"/>
                </a:lnTo>
                <a:lnTo>
                  <a:pt x="750082" y="2156093"/>
                </a:lnTo>
                <a:lnTo>
                  <a:pt x="762579" y="2232028"/>
                </a:lnTo>
                <a:lnTo>
                  <a:pt x="776324" y="2295231"/>
                </a:lnTo>
                <a:lnTo>
                  <a:pt x="791970" y="2371094"/>
                </a:lnTo>
                <a:lnTo>
                  <a:pt x="805839" y="2446998"/>
                </a:lnTo>
                <a:lnTo>
                  <a:pt x="817286" y="2510254"/>
                </a:lnTo>
                <a:lnTo>
                  <a:pt x="826489" y="2560857"/>
                </a:lnTo>
                <a:lnTo>
                  <a:pt x="833917" y="2611501"/>
                </a:lnTo>
                <a:lnTo>
                  <a:pt x="839460" y="2649485"/>
                </a:lnTo>
                <a:lnTo>
                  <a:pt x="843586" y="2687501"/>
                </a:lnTo>
                <a:lnTo>
                  <a:pt x="846474" y="2725545"/>
                </a:lnTo>
                <a:lnTo>
                  <a:pt x="848593" y="2776310"/>
                </a:lnTo>
                <a:lnTo>
                  <a:pt x="851682" y="2865162"/>
                </a:lnTo>
                <a:lnTo>
                  <a:pt x="919758" y="2863611"/>
                </a:lnTo>
                <a:lnTo>
                  <a:pt x="904917" y="2914762"/>
                </a:lnTo>
                <a:lnTo>
                  <a:pt x="884797" y="2966034"/>
                </a:lnTo>
                <a:lnTo>
                  <a:pt x="863631" y="3030033"/>
                </a:lnTo>
                <a:lnTo>
                  <a:pt x="850095" y="3068451"/>
                </a:lnTo>
                <a:close/>
              </a:path>
              <a:path w="1910080" h="3380104">
                <a:moveTo>
                  <a:pt x="919758" y="2863611"/>
                </a:moveTo>
                <a:lnTo>
                  <a:pt x="851682" y="2865162"/>
                </a:lnTo>
                <a:lnTo>
                  <a:pt x="863296" y="2839491"/>
                </a:lnTo>
                <a:lnTo>
                  <a:pt x="869281" y="2813948"/>
                </a:lnTo>
                <a:lnTo>
                  <a:pt x="877450" y="2775652"/>
                </a:lnTo>
                <a:lnTo>
                  <a:pt x="886596" y="2724630"/>
                </a:lnTo>
                <a:lnTo>
                  <a:pt x="895800" y="2673607"/>
                </a:lnTo>
                <a:lnTo>
                  <a:pt x="896019" y="2673602"/>
                </a:lnTo>
                <a:lnTo>
                  <a:pt x="908329" y="2597102"/>
                </a:lnTo>
                <a:lnTo>
                  <a:pt x="917694" y="2546075"/>
                </a:lnTo>
                <a:lnTo>
                  <a:pt x="924021" y="2495118"/>
                </a:lnTo>
                <a:lnTo>
                  <a:pt x="927798" y="2444219"/>
                </a:lnTo>
                <a:lnTo>
                  <a:pt x="929801" y="2406063"/>
                </a:lnTo>
                <a:lnTo>
                  <a:pt x="930229" y="2367944"/>
                </a:lnTo>
                <a:lnTo>
                  <a:pt x="929568" y="2329849"/>
                </a:lnTo>
                <a:lnTo>
                  <a:pt x="926877" y="2266394"/>
                </a:lnTo>
                <a:lnTo>
                  <a:pt x="922143" y="2215688"/>
                </a:lnTo>
                <a:lnTo>
                  <a:pt x="914610" y="2165047"/>
                </a:lnTo>
                <a:lnTo>
                  <a:pt x="904103" y="2127176"/>
                </a:lnTo>
                <a:lnTo>
                  <a:pt x="889576" y="2076694"/>
                </a:lnTo>
                <a:lnTo>
                  <a:pt x="870562" y="2013611"/>
                </a:lnTo>
                <a:lnTo>
                  <a:pt x="853906" y="1975881"/>
                </a:lnTo>
                <a:lnTo>
                  <a:pt x="832041" y="1925566"/>
                </a:lnTo>
                <a:lnTo>
                  <a:pt x="806978" y="1875324"/>
                </a:lnTo>
                <a:lnTo>
                  <a:pt x="780434" y="1825116"/>
                </a:lnTo>
                <a:lnTo>
                  <a:pt x="754131" y="1774902"/>
                </a:lnTo>
                <a:lnTo>
                  <a:pt x="730075" y="1737340"/>
                </a:lnTo>
                <a:lnTo>
                  <a:pt x="700038" y="1699915"/>
                </a:lnTo>
                <a:lnTo>
                  <a:pt x="776543" y="1698171"/>
                </a:lnTo>
                <a:lnTo>
                  <a:pt x="810822" y="1760907"/>
                </a:lnTo>
                <a:lnTo>
                  <a:pt x="834848" y="1798469"/>
                </a:lnTo>
                <a:lnTo>
                  <a:pt x="860368" y="1848701"/>
                </a:lnTo>
                <a:lnTo>
                  <a:pt x="883260" y="1886289"/>
                </a:lnTo>
                <a:lnTo>
                  <a:pt x="904187" y="1936625"/>
                </a:lnTo>
                <a:lnTo>
                  <a:pt x="922943" y="1987011"/>
                </a:lnTo>
                <a:lnTo>
                  <a:pt x="939319" y="2024747"/>
                </a:lnTo>
                <a:lnTo>
                  <a:pt x="953977" y="2075227"/>
                </a:lnTo>
                <a:lnTo>
                  <a:pt x="966711" y="2125750"/>
                </a:lnTo>
                <a:lnTo>
                  <a:pt x="977602" y="2176315"/>
                </a:lnTo>
                <a:lnTo>
                  <a:pt x="986734" y="2226920"/>
                </a:lnTo>
                <a:lnTo>
                  <a:pt x="994479" y="2290260"/>
                </a:lnTo>
                <a:lnTo>
                  <a:pt x="999755" y="2328249"/>
                </a:lnTo>
                <a:lnTo>
                  <a:pt x="1066419" y="2326730"/>
                </a:lnTo>
                <a:lnTo>
                  <a:pt x="1063682" y="2339496"/>
                </a:lnTo>
                <a:lnTo>
                  <a:pt x="1054875" y="2377806"/>
                </a:lnTo>
                <a:lnTo>
                  <a:pt x="1045703" y="2428829"/>
                </a:lnTo>
                <a:lnTo>
                  <a:pt x="1035530" y="2467170"/>
                </a:lnTo>
                <a:lnTo>
                  <a:pt x="1024879" y="2518226"/>
                </a:lnTo>
                <a:lnTo>
                  <a:pt x="1013114" y="2556604"/>
                </a:lnTo>
                <a:lnTo>
                  <a:pt x="1000756" y="2607699"/>
                </a:lnTo>
                <a:lnTo>
                  <a:pt x="987171" y="2646118"/>
                </a:lnTo>
                <a:lnTo>
                  <a:pt x="972880" y="2697257"/>
                </a:lnTo>
                <a:lnTo>
                  <a:pt x="957538" y="2748420"/>
                </a:lnTo>
                <a:lnTo>
                  <a:pt x="941086" y="2799608"/>
                </a:lnTo>
                <a:lnTo>
                  <a:pt x="923468" y="2850823"/>
                </a:lnTo>
                <a:lnTo>
                  <a:pt x="919758" y="2863611"/>
                </a:lnTo>
                <a:close/>
              </a:path>
              <a:path w="1910080" h="3380104">
                <a:moveTo>
                  <a:pt x="739179" y="3375858"/>
                </a:moveTo>
                <a:lnTo>
                  <a:pt x="671349" y="3377404"/>
                </a:lnTo>
                <a:lnTo>
                  <a:pt x="677573" y="3364559"/>
                </a:lnTo>
                <a:lnTo>
                  <a:pt x="716792" y="3236632"/>
                </a:lnTo>
                <a:lnTo>
                  <a:pt x="711484" y="3147830"/>
                </a:lnTo>
                <a:lnTo>
                  <a:pt x="708440" y="3109789"/>
                </a:lnTo>
                <a:lnTo>
                  <a:pt x="703591" y="3059087"/>
                </a:lnTo>
                <a:lnTo>
                  <a:pt x="697492" y="3021116"/>
                </a:lnTo>
                <a:lnTo>
                  <a:pt x="689827" y="2983181"/>
                </a:lnTo>
                <a:lnTo>
                  <a:pt x="680283" y="2932585"/>
                </a:lnTo>
                <a:lnTo>
                  <a:pt x="669413" y="2894723"/>
                </a:lnTo>
                <a:lnTo>
                  <a:pt x="656614" y="2844201"/>
                </a:lnTo>
                <a:lnTo>
                  <a:pt x="642439" y="2806414"/>
                </a:lnTo>
                <a:lnTo>
                  <a:pt x="626285" y="2755969"/>
                </a:lnTo>
                <a:lnTo>
                  <a:pt x="608416" y="2705563"/>
                </a:lnTo>
                <a:lnTo>
                  <a:pt x="589096" y="2667894"/>
                </a:lnTo>
                <a:lnTo>
                  <a:pt x="567722" y="2617568"/>
                </a:lnTo>
                <a:lnTo>
                  <a:pt x="544558" y="2567282"/>
                </a:lnTo>
                <a:lnTo>
                  <a:pt x="519579" y="2517038"/>
                </a:lnTo>
                <a:lnTo>
                  <a:pt x="492760" y="2466836"/>
                </a:lnTo>
                <a:lnTo>
                  <a:pt x="464077" y="2416677"/>
                </a:lnTo>
                <a:lnTo>
                  <a:pt x="433503" y="2366560"/>
                </a:lnTo>
                <a:lnTo>
                  <a:pt x="400726" y="2303791"/>
                </a:lnTo>
                <a:lnTo>
                  <a:pt x="366298" y="2253762"/>
                </a:lnTo>
                <a:lnTo>
                  <a:pt x="337902" y="2203596"/>
                </a:lnTo>
                <a:lnTo>
                  <a:pt x="254329" y="2091171"/>
                </a:lnTo>
                <a:lnTo>
                  <a:pt x="226079" y="2053705"/>
                </a:lnTo>
                <a:lnTo>
                  <a:pt x="197313" y="2016251"/>
                </a:lnTo>
                <a:lnTo>
                  <a:pt x="167838" y="1978813"/>
                </a:lnTo>
                <a:lnTo>
                  <a:pt x="137462" y="1941395"/>
                </a:lnTo>
                <a:lnTo>
                  <a:pt x="105993" y="1904002"/>
                </a:lnTo>
                <a:lnTo>
                  <a:pt x="59187" y="1854256"/>
                </a:lnTo>
                <a:lnTo>
                  <a:pt x="32440" y="1816755"/>
                </a:lnTo>
                <a:lnTo>
                  <a:pt x="22050" y="1791586"/>
                </a:lnTo>
                <a:lnTo>
                  <a:pt x="35247" y="1791285"/>
                </a:lnTo>
                <a:lnTo>
                  <a:pt x="53594" y="1803570"/>
                </a:lnTo>
                <a:lnTo>
                  <a:pt x="84517" y="1828272"/>
                </a:lnTo>
                <a:lnTo>
                  <a:pt x="133176" y="1877976"/>
                </a:lnTo>
                <a:lnTo>
                  <a:pt x="164075" y="1902679"/>
                </a:lnTo>
                <a:lnTo>
                  <a:pt x="289283" y="2052265"/>
                </a:lnTo>
                <a:lnTo>
                  <a:pt x="320196" y="2089670"/>
                </a:lnTo>
                <a:lnTo>
                  <a:pt x="351043" y="2139780"/>
                </a:lnTo>
                <a:lnTo>
                  <a:pt x="381143" y="2177204"/>
                </a:lnTo>
                <a:lnTo>
                  <a:pt x="410975" y="2227338"/>
                </a:lnTo>
                <a:lnTo>
                  <a:pt x="439860" y="2264789"/>
                </a:lnTo>
                <a:lnTo>
                  <a:pt x="468276" y="2314955"/>
                </a:lnTo>
                <a:lnTo>
                  <a:pt x="495544" y="2352443"/>
                </a:lnTo>
                <a:lnTo>
                  <a:pt x="522143" y="2402650"/>
                </a:lnTo>
                <a:lnTo>
                  <a:pt x="547682" y="2452881"/>
                </a:lnTo>
                <a:lnTo>
                  <a:pt x="571772" y="2490442"/>
                </a:lnTo>
                <a:lnTo>
                  <a:pt x="594890" y="2540729"/>
                </a:lnTo>
                <a:lnTo>
                  <a:pt x="616359" y="2578349"/>
                </a:lnTo>
                <a:lnTo>
                  <a:pt x="636656" y="2628700"/>
                </a:lnTo>
                <a:lnTo>
                  <a:pt x="655101" y="2666389"/>
                </a:lnTo>
                <a:lnTo>
                  <a:pt x="672174" y="2716814"/>
                </a:lnTo>
                <a:lnTo>
                  <a:pt x="687195" y="2754581"/>
                </a:lnTo>
                <a:lnTo>
                  <a:pt x="703614" y="2805020"/>
                </a:lnTo>
                <a:lnTo>
                  <a:pt x="719442" y="2855473"/>
                </a:lnTo>
                <a:lnTo>
                  <a:pt x="733822" y="2918661"/>
                </a:lnTo>
                <a:lnTo>
                  <a:pt x="745028" y="2969219"/>
                </a:lnTo>
                <a:lnTo>
                  <a:pt x="751914" y="3007172"/>
                </a:lnTo>
                <a:lnTo>
                  <a:pt x="758578" y="3057834"/>
                </a:lnTo>
                <a:lnTo>
                  <a:pt x="763697" y="3070420"/>
                </a:lnTo>
                <a:lnTo>
                  <a:pt x="850095" y="3068451"/>
                </a:lnTo>
                <a:lnTo>
                  <a:pt x="841071" y="3094063"/>
                </a:lnTo>
                <a:lnTo>
                  <a:pt x="816134" y="3158148"/>
                </a:lnTo>
                <a:lnTo>
                  <a:pt x="792165" y="3222211"/>
                </a:lnTo>
                <a:lnTo>
                  <a:pt x="769735" y="3286239"/>
                </a:lnTo>
                <a:lnTo>
                  <a:pt x="749413" y="3350218"/>
                </a:lnTo>
                <a:lnTo>
                  <a:pt x="739179" y="3375858"/>
                </a:lnTo>
                <a:close/>
              </a:path>
              <a:path w="1910080" h="3380104">
                <a:moveTo>
                  <a:pt x="998717" y="3374955"/>
                </a:moveTo>
                <a:lnTo>
                  <a:pt x="789121" y="3374720"/>
                </a:lnTo>
                <a:lnTo>
                  <a:pt x="793907" y="3374611"/>
                </a:lnTo>
                <a:lnTo>
                  <a:pt x="824321" y="3335808"/>
                </a:lnTo>
                <a:lnTo>
                  <a:pt x="856034" y="3296975"/>
                </a:lnTo>
                <a:lnTo>
                  <a:pt x="888989" y="3258114"/>
                </a:lnTo>
                <a:lnTo>
                  <a:pt x="923123" y="3219226"/>
                </a:lnTo>
                <a:lnTo>
                  <a:pt x="958379" y="3180313"/>
                </a:lnTo>
                <a:lnTo>
                  <a:pt x="994695" y="3141376"/>
                </a:lnTo>
                <a:lnTo>
                  <a:pt x="1032012" y="3102415"/>
                </a:lnTo>
                <a:lnTo>
                  <a:pt x="1070561" y="3076130"/>
                </a:lnTo>
                <a:lnTo>
                  <a:pt x="1109701" y="3037128"/>
                </a:lnTo>
                <a:lnTo>
                  <a:pt x="1149953" y="3010804"/>
                </a:lnTo>
                <a:lnTo>
                  <a:pt x="1190678" y="2971766"/>
                </a:lnTo>
                <a:lnTo>
                  <a:pt x="1232395" y="2945409"/>
                </a:lnTo>
                <a:lnTo>
                  <a:pt x="1274465" y="2906340"/>
                </a:lnTo>
                <a:lnTo>
                  <a:pt x="1360873" y="2853558"/>
                </a:lnTo>
                <a:lnTo>
                  <a:pt x="1391586" y="2840155"/>
                </a:lnTo>
                <a:lnTo>
                  <a:pt x="1436253" y="2813730"/>
                </a:lnTo>
                <a:lnTo>
                  <a:pt x="1490321" y="2774388"/>
                </a:lnTo>
                <a:lnTo>
                  <a:pt x="1549816" y="2747626"/>
                </a:lnTo>
                <a:lnTo>
                  <a:pt x="1609608" y="2708153"/>
                </a:lnTo>
                <a:lnTo>
                  <a:pt x="1665722" y="2681468"/>
                </a:lnTo>
                <a:lnTo>
                  <a:pt x="1713317" y="2654976"/>
                </a:lnTo>
                <a:lnTo>
                  <a:pt x="1747841" y="2628783"/>
                </a:lnTo>
                <a:lnTo>
                  <a:pt x="1792226" y="2627772"/>
                </a:lnTo>
                <a:lnTo>
                  <a:pt x="1800934" y="2640276"/>
                </a:lnTo>
                <a:lnTo>
                  <a:pt x="1804352" y="2652902"/>
                </a:lnTo>
                <a:lnTo>
                  <a:pt x="1801797" y="2665663"/>
                </a:lnTo>
                <a:lnTo>
                  <a:pt x="1794630" y="2691233"/>
                </a:lnTo>
                <a:lnTo>
                  <a:pt x="1784036" y="2729585"/>
                </a:lnTo>
                <a:lnTo>
                  <a:pt x="1702954" y="2731432"/>
                </a:lnTo>
                <a:lnTo>
                  <a:pt x="1669985" y="2744887"/>
                </a:lnTo>
                <a:lnTo>
                  <a:pt x="1609777" y="2771666"/>
                </a:lnTo>
                <a:lnTo>
                  <a:pt x="1554665" y="2811032"/>
                </a:lnTo>
                <a:lnTo>
                  <a:pt x="1503303" y="2837609"/>
                </a:lnTo>
                <a:lnTo>
                  <a:pt x="1455526" y="2864104"/>
                </a:lnTo>
                <a:lnTo>
                  <a:pt x="1410880" y="2890528"/>
                </a:lnTo>
                <a:lnTo>
                  <a:pt x="1368911" y="2916891"/>
                </a:lnTo>
                <a:lnTo>
                  <a:pt x="1329165" y="2943204"/>
                </a:lnTo>
                <a:lnTo>
                  <a:pt x="1291187" y="2969476"/>
                </a:lnTo>
                <a:lnTo>
                  <a:pt x="1254525" y="2995718"/>
                </a:lnTo>
                <a:lnTo>
                  <a:pt x="1183330" y="3048154"/>
                </a:lnTo>
                <a:lnTo>
                  <a:pt x="1148178" y="3087065"/>
                </a:lnTo>
                <a:lnTo>
                  <a:pt x="1112236" y="3113290"/>
                </a:lnTo>
                <a:lnTo>
                  <a:pt x="1082970" y="3139364"/>
                </a:lnTo>
                <a:lnTo>
                  <a:pt x="1049657" y="3165530"/>
                </a:lnTo>
                <a:lnTo>
                  <a:pt x="1014106" y="3204450"/>
                </a:lnTo>
                <a:lnTo>
                  <a:pt x="977542" y="3243393"/>
                </a:lnTo>
                <a:lnTo>
                  <a:pt x="941485" y="3282324"/>
                </a:lnTo>
                <a:lnTo>
                  <a:pt x="907450" y="3321210"/>
                </a:lnTo>
                <a:lnTo>
                  <a:pt x="876955" y="3360015"/>
                </a:lnTo>
                <a:lnTo>
                  <a:pt x="861604" y="3373068"/>
                </a:lnTo>
                <a:lnTo>
                  <a:pt x="998717" y="3374955"/>
                </a:lnTo>
                <a:close/>
              </a:path>
              <a:path w="1910080" h="3380104">
                <a:moveTo>
                  <a:pt x="1330053" y="3375096"/>
                </a:moveTo>
                <a:lnTo>
                  <a:pt x="1320341" y="3375317"/>
                </a:lnTo>
                <a:lnTo>
                  <a:pt x="1213221" y="3375196"/>
                </a:lnTo>
                <a:lnTo>
                  <a:pt x="1270179" y="3338350"/>
                </a:lnTo>
                <a:lnTo>
                  <a:pt x="1310598" y="3299319"/>
                </a:lnTo>
                <a:lnTo>
                  <a:pt x="1351258" y="3272986"/>
                </a:lnTo>
                <a:lnTo>
                  <a:pt x="1431681" y="3194933"/>
                </a:lnTo>
                <a:lnTo>
                  <a:pt x="1469147" y="3155970"/>
                </a:lnTo>
                <a:lnTo>
                  <a:pt x="1503364" y="3117080"/>
                </a:lnTo>
                <a:lnTo>
                  <a:pt x="1534666" y="3078257"/>
                </a:lnTo>
                <a:lnTo>
                  <a:pt x="1563386" y="3039492"/>
                </a:lnTo>
                <a:lnTo>
                  <a:pt x="1589859" y="3000779"/>
                </a:lnTo>
                <a:lnTo>
                  <a:pt x="1614418" y="2962109"/>
                </a:lnTo>
                <a:lnTo>
                  <a:pt x="1637108" y="2910779"/>
                </a:lnTo>
                <a:lnTo>
                  <a:pt x="1658840" y="2872174"/>
                </a:lnTo>
                <a:lnTo>
                  <a:pt x="1679370" y="2820893"/>
                </a:lnTo>
                <a:lnTo>
                  <a:pt x="1703669" y="2769526"/>
                </a:lnTo>
                <a:lnTo>
                  <a:pt x="1712663" y="2731211"/>
                </a:lnTo>
                <a:lnTo>
                  <a:pt x="1784036" y="2729585"/>
                </a:lnTo>
                <a:lnTo>
                  <a:pt x="1770910" y="2767994"/>
                </a:lnTo>
                <a:lnTo>
                  <a:pt x="1750967" y="2819261"/>
                </a:lnTo>
                <a:lnTo>
                  <a:pt x="1730687" y="2870537"/>
                </a:lnTo>
                <a:lnTo>
                  <a:pt x="1709524" y="2909129"/>
                </a:lnTo>
                <a:lnTo>
                  <a:pt x="1687801" y="2960437"/>
                </a:lnTo>
                <a:lnTo>
                  <a:pt x="1664682" y="2999074"/>
                </a:lnTo>
                <a:lnTo>
                  <a:pt x="1640200" y="3037742"/>
                </a:lnTo>
                <a:lnTo>
                  <a:pt x="1614099" y="3076446"/>
                </a:lnTo>
                <a:lnTo>
                  <a:pt x="1586122" y="3115194"/>
                </a:lnTo>
                <a:lnTo>
                  <a:pt x="1556013" y="3153990"/>
                </a:lnTo>
                <a:lnTo>
                  <a:pt x="1523516" y="3192840"/>
                </a:lnTo>
                <a:lnTo>
                  <a:pt x="1488085" y="3219055"/>
                </a:lnTo>
                <a:lnTo>
                  <a:pt x="1450042" y="3258031"/>
                </a:lnTo>
                <a:lnTo>
                  <a:pt x="1406401" y="3309839"/>
                </a:lnTo>
                <a:lnTo>
                  <a:pt x="1367465" y="3336133"/>
                </a:lnTo>
                <a:lnTo>
                  <a:pt x="1330053" y="3375096"/>
                </a:lnTo>
                <a:close/>
              </a:path>
              <a:path w="1910080" h="3380104">
                <a:moveTo>
                  <a:pt x="114646" y="2920069"/>
                </a:moveTo>
                <a:lnTo>
                  <a:pt x="98288" y="2920442"/>
                </a:lnTo>
                <a:lnTo>
                  <a:pt x="106670" y="2907547"/>
                </a:lnTo>
                <a:lnTo>
                  <a:pt x="114646" y="2920069"/>
                </a:lnTo>
                <a:close/>
              </a:path>
              <a:path w="1910080" h="3380104">
                <a:moveTo>
                  <a:pt x="69035" y="3378427"/>
                </a:moveTo>
                <a:lnTo>
                  <a:pt x="964" y="3379978"/>
                </a:lnTo>
                <a:lnTo>
                  <a:pt x="551" y="3367284"/>
                </a:lnTo>
                <a:lnTo>
                  <a:pt x="0" y="3303781"/>
                </a:lnTo>
                <a:lnTo>
                  <a:pt x="1394" y="3227529"/>
                </a:lnTo>
                <a:lnTo>
                  <a:pt x="5486" y="3176623"/>
                </a:lnTo>
                <a:lnTo>
                  <a:pt x="11289" y="3112974"/>
                </a:lnTo>
                <a:lnTo>
                  <a:pt x="19263" y="3061979"/>
                </a:lnTo>
                <a:lnTo>
                  <a:pt x="29290" y="3023640"/>
                </a:lnTo>
                <a:lnTo>
                  <a:pt x="40964" y="2985265"/>
                </a:lnTo>
                <a:lnTo>
                  <a:pt x="69357" y="2933804"/>
                </a:lnTo>
                <a:lnTo>
                  <a:pt x="124139" y="2919853"/>
                </a:lnTo>
                <a:lnTo>
                  <a:pt x="138212" y="2932235"/>
                </a:lnTo>
                <a:lnTo>
                  <a:pt x="150955" y="2944648"/>
                </a:lnTo>
                <a:lnTo>
                  <a:pt x="166587" y="2982402"/>
                </a:lnTo>
                <a:lnTo>
                  <a:pt x="175451" y="3007606"/>
                </a:lnTo>
                <a:lnTo>
                  <a:pt x="103060" y="3009256"/>
                </a:lnTo>
                <a:lnTo>
                  <a:pt x="96740" y="3022103"/>
                </a:lnTo>
                <a:lnTo>
                  <a:pt x="88715" y="3060396"/>
                </a:lnTo>
                <a:lnTo>
                  <a:pt x="80047" y="3111407"/>
                </a:lnTo>
                <a:lnTo>
                  <a:pt x="72088" y="3175105"/>
                </a:lnTo>
                <a:lnTo>
                  <a:pt x="68290" y="3226004"/>
                </a:lnTo>
                <a:lnTo>
                  <a:pt x="66427" y="3264157"/>
                </a:lnTo>
                <a:lnTo>
                  <a:pt x="67141" y="3327657"/>
                </a:lnTo>
                <a:lnTo>
                  <a:pt x="69035" y="3378427"/>
                </a:lnTo>
                <a:close/>
              </a:path>
              <a:path w="1910080" h="3380104">
                <a:moveTo>
                  <a:pt x="331297" y="3372450"/>
                </a:moveTo>
                <a:lnTo>
                  <a:pt x="264929" y="3373963"/>
                </a:lnTo>
                <a:lnTo>
                  <a:pt x="228275" y="3298578"/>
                </a:lnTo>
                <a:lnTo>
                  <a:pt x="205251" y="3248290"/>
                </a:lnTo>
                <a:lnTo>
                  <a:pt x="183647" y="3197969"/>
                </a:lnTo>
                <a:lnTo>
                  <a:pt x="164009" y="3160307"/>
                </a:lnTo>
                <a:lnTo>
                  <a:pt x="146011" y="3109904"/>
                </a:lnTo>
                <a:lnTo>
                  <a:pt x="130487" y="3072147"/>
                </a:lnTo>
                <a:lnTo>
                  <a:pt x="121136" y="3046954"/>
                </a:lnTo>
                <a:lnTo>
                  <a:pt x="112752" y="3021738"/>
                </a:lnTo>
                <a:lnTo>
                  <a:pt x="106452" y="3009179"/>
                </a:lnTo>
                <a:lnTo>
                  <a:pt x="175451" y="3007606"/>
                </a:lnTo>
                <a:lnTo>
                  <a:pt x="188747" y="3045413"/>
                </a:lnTo>
                <a:lnTo>
                  <a:pt x="205444" y="3083142"/>
                </a:lnTo>
                <a:lnTo>
                  <a:pt x="222920" y="3133557"/>
                </a:lnTo>
                <a:lnTo>
                  <a:pt x="240995" y="3171255"/>
                </a:lnTo>
                <a:lnTo>
                  <a:pt x="260646" y="3221621"/>
                </a:lnTo>
                <a:lnTo>
                  <a:pt x="281692" y="3259251"/>
                </a:lnTo>
                <a:lnTo>
                  <a:pt x="305110" y="3309530"/>
                </a:lnTo>
                <a:lnTo>
                  <a:pt x="331297" y="3372450"/>
                </a:lnTo>
                <a:close/>
              </a:path>
              <a:path w="1910080" h="3380104">
                <a:moveTo>
                  <a:pt x="1209116" y="3377852"/>
                </a:moveTo>
                <a:lnTo>
                  <a:pt x="998717" y="3374955"/>
                </a:lnTo>
                <a:lnTo>
                  <a:pt x="1213221" y="3375196"/>
                </a:lnTo>
                <a:lnTo>
                  <a:pt x="1209116" y="3377852"/>
                </a:lnTo>
                <a:close/>
              </a:path>
            </a:pathLst>
          </a:custGeom>
          <a:solidFill>
            <a:srgbClr val="975B3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" y="0"/>
            <a:ext cx="3091610" cy="4041706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13" name="object 13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62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609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48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205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84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36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66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97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86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7476" y="891192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2866" y="237087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921028" y="592702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4"/>
                  </a:moveTo>
                  <a:lnTo>
                    <a:pt x="53844" y="413409"/>
                  </a:lnTo>
                  <a:lnTo>
                    <a:pt x="39440" y="365442"/>
                  </a:lnTo>
                  <a:lnTo>
                    <a:pt x="27352" y="316746"/>
                  </a:lnTo>
                  <a:lnTo>
                    <a:pt x="17472" y="267478"/>
                  </a:lnTo>
                  <a:lnTo>
                    <a:pt x="9692" y="217795"/>
                  </a:lnTo>
                  <a:lnTo>
                    <a:pt x="3903" y="167853"/>
                  </a:lnTo>
                  <a:lnTo>
                    <a:pt x="0" y="117811"/>
                  </a:lnTo>
                  <a:lnTo>
                    <a:pt x="277" y="52631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4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474010" y="3695620"/>
            <a:ext cx="7132955" cy="2187575"/>
            <a:chOff x="9474010" y="3695620"/>
            <a:chExt cx="7132955" cy="218757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541" y="3745151"/>
              <a:ext cx="7033500" cy="208815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12110" y="3733720"/>
              <a:ext cx="7056755" cy="2111375"/>
            </a:xfrm>
            <a:custGeom>
              <a:avLst/>
              <a:gdLst/>
              <a:ahLst/>
              <a:cxnLst/>
              <a:rect l="l" t="t" r="r" b="b"/>
              <a:pathLst>
                <a:path w="7056755" h="2111375">
                  <a:moveTo>
                    <a:pt x="0" y="0"/>
                  </a:moveTo>
                  <a:lnTo>
                    <a:pt x="0" y="2110977"/>
                  </a:lnTo>
                  <a:lnTo>
                    <a:pt x="7056238" y="2110977"/>
                  </a:lnTo>
                  <a:lnTo>
                    <a:pt x="7056238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014828" y="1375436"/>
            <a:ext cx="8258175" cy="1330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50" i="1" spc="680" dirty="0">
                <a:latin typeface="Calibri"/>
                <a:cs typeface="Calibri"/>
              </a:rPr>
              <a:t>QUERY-3</a:t>
            </a:r>
            <a:r>
              <a:rPr sz="8550" i="1" spc="645" dirty="0">
                <a:latin typeface="Calibri"/>
                <a:cs typeface="Calibri"/>
              </a:rPr>
              <a:t> </a:t>
            </a:r>
            <a:r>
              <a:rPr sz="8550" i="1" spc="655" dirty="0">
                <a:latin typeface="Calibri"/>
                <a:cs typeface="Calibri"/>
              </a:rPr>
              <a:t>(KPI’s)</a:t>
            </a:r>
            <a:endParaRPr sz="85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4460" y="3578767"/>
            <a:ext cx="14690090" cy="5346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39305" indent="-635" algn="ctr">
              <a:lnSpc>
                <a:spcPct val="115100"/>
              </a:lnSpc>
              <a:spcBef>
                <a:spcPts val="100"/>
              </a:spcBef>
            </a:pPr>
            <a:r>
              <a:rPr sz="3800" b="1" spc="130" dirty="0">
                <a:solidFill>
                  <a:srgbClr val="464A53"/>
                </a:solidFill>
                <a:latin typeface="Arial"/>
                <a:cs typeface="Arial"/>
              </a:rPr>
              <a:t>Average </a:t>
            </a:r>
            <a:r>
              <a:rPr sz="3800" b="1" spc="30" dirty="0">
                <a:solidFill>
                  <a:srgbClr val="464A53"/>
                </a:solidFill>
                <a:latin typeface="Arial"/>
                <a:cs typeface="Arial"/>
              </a:rPr>
              <a:t>Order </a:t>
            </a:r>
            <a:r>
              <a:rPr sz="3800" b="1" spc="35" dirty="0">
                <a:solidFill>
                  <a:srgbClr val="464A53"/>
                </a:solidFill>
                <a:latin typeface="Arial"/>
                <a:cs typeface="Arial"/>
              </a:rPr>
              <a:t>value- </a:t>
            </a:r>
            <a:r>
              <a:rPr sz="3800" b="1" spc="-75" dirty="0">
                <a:solidFill>
                  <a:srgbClr val="464A53"/>
                </a:solidFill>
                <a:latin typeface="Arial"/>
                <a:cs typeface="Arial"/>
              </a:rPr>
              <a:t>The </a:t>
            </a:r>
            <a:r>
              <a:rPr sz="3800" b="1" spc="-7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14" dirty="0">
                <a:solidFill>
                  <a:srgbClr val="464A53"/>
                </a:solidFill>
                <a:latin typeface="Arial"/>
                <a:cs typeface="Arial"/>
              </a:rPr>
              <a:t>average </a:t>
            </a:r>
            <a:r>
              <a:rPr sz="3800" b="1" spc="-100" dirty="0">
                <a:solidFill>
                  <a:srgbClr val="464A53"/>
                </a:solidFill>
                <a:latin typeface="Arial"/>
                <a:cs typeface="Arial"/>
              </a:rPr>
              <a:t>amount </a:t>
            </a:r>
            <a:r>
              <a:rPr sz="3800" b="1" spc="-95" dirty="0">
                <a:solidFill>
                  <a:srgbClr val="464A53"/>
                </a:solidFill>
                <a:latin typeface="Arial"/>
                <a:cs typeface="Arial"/>
              </a:rPr>
              <a:t>spent </a:t>
            </a:r>
            <a:r>
              <a:rPr sz="3800" b="1" spc="45" dirty="0">
                <a:solidFill>
                  <a:srgbClr val="464A53"/>
                </a:solidFill>
                <a:latin typeface="Arial"/>
                <a:cs typeface="Arial"/>
              </a:rPr>
              <a:t>per </a:t>
            </a:r>
            <a:r>
              <a:rPr sz="3800" b="1" spc="25" dirty="0">
                <a:solidFill>
                  <a:srgbClr val="464A53"/>
                </a:solidFill>
                <a:latin typeface="Arial"/>
                <a:cs typeface="Arial"/>
              </a:rPr>
              <a:t>order, </a:t>
            </a:r>
            <a:r>
              <a:rPr sz="3800" b="1" spc="-104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35" dirty="0">
                <a:solidFill>
                  <a:srgbClr val="464A53"/>
                </a:solidFill>
                <a:latin typeface="Arial"/>
                <a:cs typeface="Arial"/>
              </a:rPr>
              <a:t>calculated </a:t>
            </a:r>
            <a:r>
              <a:rPr sz="3800" b="1" spc="25" dirty="0">
                <a:solidFill>
                  <a:srgbClr val="464A53"/>
                </a:solidFill>
                <a:latin typeface="Arial"/>
                <a:cs typeface="Arial"/>
              </a:rPr>
              <a:t>by </a:t>
            </a:r>
            <a:r>
              <a:rPr sz="3800" b="1" spc="-85" dirty="0">
                <a:solidFill>
                  <a:srgbClr val="464A53"/>
                </a:solidFill>
                <a:latin typeface="Arial"/>
                <a:cs typeface="Arial"/>
              </a:rPr>
              <a:t>dividing </a:t>
            </a:r>
            <a:r>
              <a:rPr sz="3800" b="1" spc="55" dirty="0">
                <a:solidFill>
                  <a:srgbClr val="464A53"/>
                </a:solidFill>
                <a:latin typeface="Arial"/>
                <a:cs typeface="Arial"/>
              </a:rPr>
              <a:t>the </a:t>
            </a:r>
            <a:r>
              <a:rPr sz="3800" b="1" spc="40" dirty="0">
                <a:solidFill>
                  <a:srgbClr val="464A53"/>
                </a:solidFill>
                <a:latin typeface="Arial"/>
                <a:cs typeface="Arial"/>
              </a:rPr>
              <a:t>total </a:t>
            </a:r>
            <a:r>
              <a:rPr sz="3800" b="1" spc="4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5" dirty="0">
                <a:solidFill>
                  <a:srgbClr val="464A53"/>
                </a:solidFill>
                <a:latin typeface="Arial"/>
                <a:cs typeface="Arial"/>
              </a:rPr>
              <a:t>revenue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25" dirty="0">
                <a:solidFill>
                  <a:srgbClr val="464A53"/>
                </a:solidFill>
                <a:latin typeface="Arial"/>
                <a:cs typeface="Arial"/>
              </a:rPr>
              <a:t>by</a:t>
            </a:r>
            <a:r>
              <a:rPr sz="3800" b="1" spc="-20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40" dirty="0">
                <a:solidFill>
                  <a:srgbClr val="464A53"/>
                </a:solidFill>
                <a:latin typeface="Arial"/>
                <a:cs typeface="Arial"/>
              </a:rPr>
              <a:t>total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60" dirty="0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endParaRPr sz="3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450" dirty="0">
              <a:latin typeface="Arial"/>
              <a:cs typeface="Arial"/>
            </a:endParaRPr>
          </a:p>
          <a:p>
            <a:pPr marL="1318895">
              <a:lnSpc>
                <a:spcPct val="100000"/>
              </a:lnSpc>
            </a:pPr>
            <a:r>
              <a:rPr sz="3100" b="1" spc="-70" dirty="0">
                <a:solidFill>
                  <a:srgbClr val="464A53"/>
                </a:solidFill>
                <a:latin typeface="Arial"/>
                <a:cs typeface="Arial"/>
              </a:rPr>
              <a:t>SYNTAX:</a:t>
            </a:r>
            <a:endParaRPr sz="3100" dirty="0">
              <a:latin typeface="Arial"/>
              <a:cs typeface="Arial"/>
            </a:endParaRPr>
          </a:p>
          <a:p>
            <a:pPr marL="1318895" marR="5080">
              <a:lnSpc>
                <a:spcPct val="114900"/>
              </a:lnSpc>
            </a:pPr>
            <a:r>
              <a:rPr lang="en-US" sz="3100" b="1" spc="-130" dirty="0">
                <a:solidFill>
                  <a:srgbClr val="464A53"/>
                </a:solidFill>
                <a:latin typeface="Arial"/>
                <a:cs typeface="Arial"/>
              </a:rPr>
              <a:t>SELECT (SUM(</a:t>
            </a:r>
            <a:r>
              <a:rPr lang="en-US" sz="3100" b="1" spc="-130" dirty="0" err="1">
                <a:solidFill>
                  <a:srgbClr val="464A53"/>
                </a:solidFill>
                <a:latin typeface="Arial"/>
                <a:cs typeface="Arial"/>
              </a:rPr>
              <a:t>total_price</a:t>
            </a:r>
            <a:r>
              <a:rPr lang="en-US" sz="3100" b="1" spc="-130" dirty="0">
                <a:solidFill>
                  <a:srgbClr val="464A53"/>
                </a:solidFill>
                <a:latin typeface="Arial"/>
                <a:cs typeface="Arial"/>
              </a:rPr>
              <a:t>) / COUNT(DISTINCT </a:t>
            </a:r>
            <a:r>
              <a:rPr lang="en-US" sz="3100" b="1" spc="-130" dirty="0" err="1">
                <a:solidFill>
                  <a:srgbClr val="464A53"/>
                </a:solidFill>
                <a:latin typeface="Arial"/>
                <a:cs typeface="Arial"/>
              </a:rPr>
              <a:t>order_id</a:t>
            </a:r>
            <a:r>
              <a:rPr lang="en-US" sz="3100" b="1" spc="-130" dirty="0">
                <a:solidFill>
                  <a:srgbClr val="464A53"/>
                </a:solidFill>
                <a:latin typeface="Arial"/>
                <a:cs typeface="Arial"/>
              </a:rPr>
              <a:t>)) AS </a:t>
            </a:r>
            <a:r>
              <a:rPr lang="en-US" sz="3100" b="1" spc="-130" dirty="0" err="1">
                <a:solidFill>
                  <a:srgbClr val="464A53"/>
                </a:solidFill>
                <a:latin typeface="Arial"/>
                <a:cs typeface="Arial"/>
              </a:rPr>
              <a:t>avg_order</a:t>
            </a:r>
            <a:r>
              <a:rPr lang="en-US" sz="3100" b="1" spc="-130" dirty="0">
                <a:solidFill>
                  <a:srgbClr val="464A53"/>
                </a:solidFill>
                <a:latin typeface="Arial"/>
                <a:cs typeface="Arial"/>
              </a:rPr>
              <a:t> from </a:t>
            </a:r>
            <a:r>
              <a:rPr lang="en-US" sz="3100" b="1" spc="-130" dirty="0" err="1">
                <a:solidFill>
                  <a:srgbClr val="464A53"/>
                </a:solidFill>
                <a:latin typeface="Arial"/>
                <a:cs typeface="Arial"/>
              </a:rPr>
              <a:t>pizza_orders</a:t>
            </a:r>
            <a:r>
              <a:rPr lang="en-US" sz="3100" b="1" spc="-130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3100" dirty="0">
              <a:latin typeface="Arial"/>
              <a:cs typeface="Arial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975BF63-B884-847D-25E6-3DBEC1447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56" y="3741167"/>
            <a:ext cx="6957469" cy="19416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" y="0"/>
            <a:ext cx="3091610" cy="40417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181203" y="0"/>
            <a:ext cx="3107055" cy="2938780"/>
            <a:chOff x="15181203" y="0"/>
            <a:chExt cx="3107055" cy="2938780"/>
          </a:xfrm>
        </p:grpSpPr>
        <p:sp>
          <p:nvSpPr>
            <p:cNvPr id="4" name="object 4"/>
            <p:cNvSpPr/>
            <p:nvPr/>
          </p:nvSpPr>
          <p:spPr>
            <a:xfrm>
              <a:off x="15181199" y="11"/>
              <a:ext cx="2973070" cy="2399665"/>
            </a:xfrm>
            <a:custGeom>
              <a:avLst/>
              <a:gdLst/>
              <a:ahLst/>
              <a:cxnLst/>
              <a:rect l="l" t="t" r="r" b="b"/>
              <a:pathLst>
                <a:path w="2973069" h="2399665">
                  <a:moveTo>
                    <a:pt x="2972854" y="0"/>
                  </a:moveTo>
                  <a:lnTo>
                    <a:pt x="2922359" y="0"/>
                  </a:lnTo>
                  <a:lnTo>
                    <a:pt x="208749" y="0"/>
                  </a:lnTo>
                  <a:lnTo>
                    <a:pt x="186156" y="39547"/>
                  </a:lnTo>
                  <a:lnTo>
                    <a:pt x="163080" y="83210"/>
                  </a:lnTo>
                  <a:lnTo>
                    <a:pt x="141554" y="127596"/>
                  </a:lnTo>
                  <a:lnTo>
                    <a:pt x="121551" y="172656"/>
                  </a:lnTo>
                  <a:lnTo>
                    <a:pt x="103085" y="218338"/>
                  </a:lnTo>
                  <a:lnTo>
                    <a:pt x="86144" y="264604"/>
                  </a:lnTo>
                  <a:lnTo>
                    <a:pt x="70739" y="311378"/>
                  </a:lnTo>
                  <a:lnTo>
                    <a:pt x="56857" y="358635"/>
                  </a:lnTo>
                  <a:lnTo>
                    <a:pt x="44488" y="406336"/>
                  </a:lnTo>
                  <a:lnTo>
                    <a:pt x="33642" y="454406"/>
                  </a:lnTo>
                  <a:lnTo>
                    <a:pt x="24320" y="502805"/>
                  </a:lnTo>
                  <a:lnTo>
                    <a:pt x="16497" y="551497"/>
                  </a:lnTo>
                  <a:lnTo>
                    <a:pt x="10185" y="600430"/>
                  </a:lnTo>
                  <a:lnTo>
                    <a:pt x="5384" y="649554"/>
                  </a:lnTo>
                  <a:lnTo>
                    <a:pt x="2095" y="698817"/>
                  </a:lnTo>
                  <a:lnTo>
                    <a:pt x="292" y="748169"/>
                  </a:lnTo>
                  <a:lnTo>
                    <a:pt x="0" y="797572"/>
                  </a:lnTo>
                  <a:lnTo>
                    <a:pt x="1193" y="846975"/>
                  </a:lnTo>
                  <a:lnTo>
                    <a:pt x="3886" y="896327"/>
                  </a:lnTo>
                  <a:lnTo>
                    <a:pt x="8064" y="945578"/>
                  </a:lnTo>
                  <a:lnTo>
                    <a:pt x="13728" y="994689"/>
                  </a:lnTo>
                  <a:lnTo>
                    <a:pt x="20878" y="1043597"/>
                  </a:lnTo>
                  <a:lnTo>
                    <a:pt x="29514" y="1092263"/>
                  </a:lnTo>
                  <a:lnTo>
                    <a:pt x="39611" y="1140650"/>
                  </a:lnTo>
                  <a:lnTo>
                    <a:pt x="51206" y="1188694"/>
                  </a:lnTo>
                  <a:lnTo>
                    <a:pt x="64262" y="1236345"/>
                  </a:lnTo>
                  <a:lnTo>
                    <a:pt x="78778" y="1283563"/>
                  </a:lnTo>
                  <a:lnTo>
                    <a:pt x="94767" y="1330299"/>
                  </a:lnTo>
                  <a:lnTo>
                    <a:pt x="112229" y="1376514"/>
                  </a:lnTo>
                  <a:lnTo>
                    <a:pt x="131140" y="1422146"/>
                  </a:lnTo>
                  <a:lnTo>
                    <a:pt x="151511" y="1467142"/>
                  </a:lnTo>
                  <a:lnTo>
                    <a:pt x="173342" y="1511477"/>
                  </a:lnTo>
                  <a:lnTo>
                    <a:pt x="196583" y="1555064"/>
                  </a:lnTo>
                  <a:lnTo>
                    <a:pt x="221170" y="1597850"/>
                  </a:lnTo>
                  <a:lnTo>
                    <a:pt x="247078" y="1639811"/>
                  </a:lnTo>
                  <a:lnTo>
                    <a:pt x="274256" y="1680933"/>
                  </a:lnTo>
                  <a:lnTo>
                    <a:pt x="302679" y="1721192"/>
                  </a:lnTo>
                  <a:lnTo>
                    <a:pt x="332320" y="1760575"/>
                  </a:lnTo>
                  <a:lnTo>
                    <a:pt x="363118" y="1799043"/>
                  </a:lnTo>
                  <a:lnTo>
                    <a:pt x="395058" y="1836585"/>
                  </a:lnTo>
                  <a:lnTo>
                    <a:pt x="428104" y="1873173"/>
                  </a:lnTo>
                  <a:lnTo>
                    <a:pt x="462216" y="1908784"/>
                  </a:lnTo>
                  <a:lnTo>
                    <a:pt x="497357" y="1943404"/>
                  </a:lnTo>
                  <a:lnTo>
                    <a:pt x="533501" y="1977009"/>
                  </a:lnTo>
                  <a:lnTo>
                    <a:pt x="570598" y="2009571"/>
                  </a:lnTo>
                  <a:lnTo>
                    <a:pt x="608634" y="2041080"/>
                  </a:lnTo>
                  <a:lnTo>
                    <a:pt x="647547" y="2071509"/>
                  </a:lnTo>
                  <a:lnTo>
                    <a:pt x="687311" y="2100821"/>
                  </a:lnTo>
                  <a:lnTo>
                    <a:pt x="727913" y="2129015"/>
                  </a:lnTo>
                  <a:lnTo>
                    <a:pt x="769289" y="2156053"/>
                  </a:lnTo>
                  <a:lnTo>
                    <a:pt x="811415" y="2181923"/>
                  </a:lnTo>
                  <a:lnTo>
                    <a:pt x="854252" y="2206612"/>
                  </a:lnTo>
                  <a:lnTo>
                    <a:pt x="897775" y="2230082"/>
                  </a:lnTo>
                  <a:lnTo>
                    <a:pt x="941933" y="2252307"/>
                  </a:lnTo>
                  <a:lnTo>
                    <a:pt x="986713" y="2273287"/>
                  </a:lnTo>
                  <a:lnTo>
                    <a:pt x="1032052" y="2292972"/>
                  </a:lnTo>
                  <a:lnTo>
                    <a:pt x="1077937" y="2311374"/>
                  </a:lnTo>
                  <a:lnTo>
                    <a:pt x="1124318" y="2328443"/>
                  </a:lnTo>
                  <a:lnTo>
                    <a:pt x="1171168" y="2344166"/>
                  </a:lnTo>
                  <a:lnTo>
                    <a:pt x="1218463" y="2358517"/>
                  </a:lnTo>
                  <a:lnTo>
                    <a:pt x="1266139" y="2371483"/>
                  </a:lnTo>
                  <a:lnTo>
                    <a:pt x="1309243" y="2381859"/>
                  </a:lnTo>
                  <a:lnTo>
                    <a:pt x="1315135" y="2386673"/>
                  </a:lnTo>
                  <a:lnTo>
                    <a:pt x="1315300" y="2386330"/>
                  </a:lnTo>
                  <a:lnTo>
                    <a:pt x="1365681" y="2396998"/>
                  </a:lnTo>
                  <a:lnTo>
                    <a:pt x="1415605" y="2399334"/>
                  </a:lnTo>
                  <a:lnTo>
                    <a:pt x="1464970" y="2394547"/>
                  </a:lnTo>
                  <a:lnTo>
                    <a:pt x="1513662" y="2383828"/>
                  </a:lnTo>
                  <a:lnTo>
                    <a:pt x="1561592" y="2368372"/>
                  </a:lnTo>
                  <a:lnTo>
                    <a:pt x="1608632" y="2349398"/>
                  </a:lnTo>
                  <a:lnTo>
                    <a:pt x="1654708" y="2328113"/>
                  </a:lnTo>
                  <a:lnTo>
                    <a:pt x="1699679" y="2305697"/>
                  </a:lnTo>
                  <a:lnTo>
                    <a:pt x="1745335" y="2282444"/>
                  </a:lnTo>
                  <a:lnTo>
                    <a:pt x="1791208" y="2259711"/>
                  </a:lnTo>
                  <a:lnTo>
                    <a:pt x="1837321" y="2237498"/>
                  </a:lnTo>
                  <a:lnTo>
                    <a:pt x="1883651" y="2215794"/>
                  </a:lnTo>
                  <a:lnTo>
                    <a:pt x="1930209" y="2194598"/>
                  </a:lnTo>
                  <a:lnTo>
                    <a:pt x="1976996" y="2173935"/>
                  </a:lnTo>
                  <a:lnTo>
                    <a:pt x="2024011" y="2153767"/>
                  </a:lnTo>
                  <a:lnTo>
                    <a:pt x="2070557" y="2134425"/>
                  </a:lnTo>
                  <a:lnTo>
                    <a:pt x="2185962" y="2092248"/>
                  </a:lnTo>
                  <a:lnTo>
                    <a:pt x="2201875" y="2083003"/>
                  </a:lnTo>
                  <a:lnTo>
                    <a:pt x="2214359" y="2078291"/>
                  </a:lnTo>
                  <a:lnTo>
                    <a:pt x="2222055" y="2071052"/>
                  </a:lnTo>
                  <a:lnTo>
                    <a:pt x="2249982" y="2052916"/>
                  </a:lnTo>
                  <a:lnTo>
                    <a:pt x="2309774" y="2007412"/>
                  </a:lnTo>
                  <a:lnTo>
                    <a:pt x="2364778" y="1956206"/>
                  </a:lnTo>
                  <a:lnTo>
                    <a:pt x="2414409" y="1899793"/>
                  </a:lnTo>
                  <a:lnTo>
                    <a:pt x="2458224" y="1838744"/>
                  </a:lnTo>
                  <a:lnTo>
                    <a:pt x="2495753" y="1773643"/>
                  </a:lnTo>
                  <a:lnTo>
                    <a:pt x="2526652" y="1705152"/>
                  </a:lnTo>
                  <a:lnTo>
                    <a:pt x="2550579" y="1633918"/>
                  </a:lnTo>
                  <a:lnTo>
                    <a:pt x="2562110" y="1586369"/>
                  </a:lnTo>
                  <a:lnTo>
                    <a:pt x="2570784" y="1538414"/>
                  </a:lnTo>
                  <a:lnTo>
                    <a:pt x="2576906" y="1490103"/>
                  </a:lnTo>
                  <a:lnTo>
                    <a:pt x="2580805" y="1441488"/>
                  </a:lnTo>
                  <a:lnTo>
                    <a:pt x="2582811" y="1392618"/>
                  </a:lnTo>
                  <a:lnTo>
                    <a:pt x="2583230" y="1343520"/>
                  </a:lnTo>
                  <a:lnTo>
                    <a:pt x="2582380" y="1294257"/>
                  </a:lnTo>
                  <a:lnTo>
                    <a:pt x="2580602" y="1244854"/>
                  </a:lnTo>
                  <a:lnTo>
                    <a:pt x="2570480" y="1046924"/>
                  </a:lnTo>
                  <a:lnTo>
                    <a:pt x="2568803" y="997572"/>
                  </a:lnTo>
                  <a:lnTo>
                    <a:pt x="2568117" y="948359"/>
                  </a:lnTo>
                  <a:lnTo>
                    <a:pt x="2568727" y="899350"/>
                  </a:lnTo>
                  <a:lnTo>
                    <a:pt x="2570962" y="850569"/>
                  </a:lnTo>
                  <a:lnTo>
                    <a:pt x="2575141" y="802068"/>
                  </a:lnTo>
                  <a:lnTo>
                    <a:pt x="2581579" y="753884"/>
                  </a:lnTo>
                  <a:lnTo>
                    <a:pt x="2590609" y="706081"/>
                  </a:lnTo>
                  <a:lnTo>
                    <a:pt x="2602547" y="658698"/>
                  </a:lnTo>
                  <a:lnTo>
                    <a:pt x="2617368" y="612317"/>
                  </a:lnTo>
                  <a:lnTo>
                    <a:pt x="2634856" y="567067"/>
                  </a:lnTo>
                  <a:lnTo>
                    <a:pt x="2654668" y="522820"/>
                  </a:lnTo>
                  <a:lnTo>
                    <a:pt x="2676499" y="479437"/>
                  </a:lnTo>
                  <a:lnTo>
                    <a:pt x="2700045" y="436803"/>
                  </a:lnTo>
                  <a:lnTo>
                    <a:pt x="2724975" y="394779"/>
                  </a:lnTo>
                  <a:lnTo>
                    <a:pt x="2750972" y="353237"/>
                  </a:lnTo>
                  <a:lnTo>
                    <a:pt x="2777718" y="312039"/>
                  </a:lnTo>
                  <a:lnTo>
                    <a:pt x="2859367" y="189280"/>
                  </a:lnTo>
                  <a:lnTo>
                    <a:pt x="2885986" y="148196"/>
                  </a:lnTo>
                  <a:lnTo>
                    <a:pt x="2912313" y="106273"/>
                  </a:lnTo>
                  <a:lnTo>
                    <a:pt x="2937713" y="63741"/>
                  </a:lnTo>
                  <a:lnTo>
                    <a:pt x="2962033" y="20548"/>
                  </a:lnTo>
                  <a:lnTo>
                    <a:pt x="2972854" y="0"/>
                  </a:lnTo>
                  <a:close/>
                </a:path>
              </a:pathLst>
            </a:custGeom>
            <a:solidFill>
              <a:srgbClr val="CCA2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97476" y="891191"/>
              <a:ext cx="1891030" cy="2047875"/>
            </a:xfrm>
            <a:custGeom>
              <a:avLst/>
              <a:gdLst/>
              <a:ahLst/>
              <a:cxnLst/>
              <a:rect l="l" t="t" r="r" b="b"/>
              <a:pathLst>
                <a:path w="1891030" h="2047875">
                  <a:moveTo>
                    <a:pt x="1890523" y="2035703"/>
                  </a:moveTo>
                  <a:lnTo>
                    <a:pt x="1873272" y="2037988"/>
                  </a:lnTo>
                  <a:lnTo>
                    <a:pt x="1823015" y="2042787"/>
                  </a:lnTo>
                  <a:lnTo>
                    <a:pt x="1772424" y="2045866"/>
                  </a:lnTo>
                  <a:lnTo>
                    <a:pt x="1721569" y="2047307"/>
                  </a:lnTo>
                  <a:lnTo>
                    <a:pt x="1670516" y="2047191"/>
                  </a:lnTo>
                  <a:lnTo>
                    <a:pt x="1619332" y="2045600"/>
                  </a:lnTo>
                  <a:lnTo>
                    <a:pt x="1568087" y="2042617"/>
                  </a:lnTo>
                  <a:lnTo>
                    <a:pt x="1516847" y="2038322"/>
                  </a:lnTo>
                  <a:lnTo>
                    <a:pt x="1465680" y="2032799"/>
                  </a:lnTo>
                  <a:lnTo>
                    <a:pt x="1414653" y="2026129"/>
                  </a:lnTo>
                  <a:lnTo>
                    <a:pt x="1363835" y="2018393"/>
                  </a:lnTo>
                  <a:lnTo>
                    <a:pt x="1313293" y="2009674"/>
                  </a:lnTo>
                  <a:lnTo>
                    <a:pt x="1263095" y="2000054"/>
                  </a:lnTo>
                  <a:lnTo>
                    <a:pt x="1213307" y="1989615"/>
                  </a:lnTo>
                  <a:lnTo>
                    <a:pt x="1163999" y="1978438"/>
                  </a:lnTo>
                  <a:lnTo>
                    <a:pt x="1115237" y="1966605"/>
                  </a:lnTo>
                  <a:lnTo>
                    <a:pt x="1067090" y="1954199"/>
                  </a:lnTo>
                  <a:lnTo>
                    <a:pt x="1019624" y="1941300"/>
                  </a:lnTo>
                  <a:lnTo>
                    <a:pt x="972908" y="1927992"/>
                  </a:lnTo>
                  <a:lnTo>
                    <a:pt x="926092" y="1913538"/>
                  </a:lnTo>
                  <a:lnTo>
                    <a:pt x="879749" y="1897663"/>
                  </a:lnTo>
                  <a:lnTo>
                    <a:pt x="833934" y="1880376"/>
                  </a:lnTo>
                  <a:lnTo>
                    <a:pt x="788703" y="1861686"/>
                  </a:lnTo>
                  <a:lnTo>
                    <a:pt x="744113" y="1841602"/>
                  </a:lnTo>
                  <a:lnTo>
                    <a:pt x="700221" y="1820131"/>
                  </a:lnTo>
                  <a:lnTo>
                    <a:pt x="657081" y="1797284"/>
                  </a:lnTo>
                  <a:lnTo>
                    <a:pt x="614751" y="1773068"/>
                  </a:lnTo>
                  <a:lnTo>
                    <a:pt x="573286" y="1747493"/>
                  </a:lnTo>
                  <a:lnTo>
                    <a:pt x="532744" y="1720567"/>
                  </a:lnTo>
                  <a:lnTo>
                    <a:pt x="493179" y="1692299"/>
                  </a:lnTo>
                  <a:lnTo>
                    <a:pt x="454648" y="1662698"/>
                  </a:lnTo>
                  <a:lnTo>
                    <a:pt x="417207" y="1631773"/>
                  </a:lnTo>
                  <a:lnTo>
                    <a:pt x="380913" y="1599532"/>
                  </a:lnTo>
                  <a:lnTo>
                    <a:pt x="345822" y="1565985"/>
                  </a:lnTo>
                  <a:lnTo>
                    <a:pt x="311989" y="1531139"/>
                  </a:lnTo>
                  <a:lnTo>
                    <a:pt x="279471" y="1495004"/>
                  </a:lnTo>
                  <a:lnTo>
                    <a:pt x="248325" y="1457588"/>
                  </a:lnTo>
                  <a:lnTo>
                    <a:pt x="218606" y="1418901"/>
                  </a:lnTo>
                  <a:lnTo>
                    <a:pt x="190370" y="1378951"/>
                  </a:lnTo>
                  <a:lnTo>
                    <a:pt x="163674" y="1337746"/>
                  </a:lnTo>
                  <a:lnTo>
                    <a:pt x="138574" y="1295296"/>
                  </a:lnTo>
                  <a:lnTo>
                    <a:pt x="115126" y="1251610"/>
                  </a:lnTo>
                  <a:lnTo>
                    <a:pt x="93893" y="1208033"/>
                  </a:lnTo>
                  <a:lnTo>
                    <a:pt x="74174" y="1163123"/>
                  </a:lnTo>
                  <a:lnTo>
                    <a:pt x="56224" y="1117064"/>
                  </a:lnTo>
                  <a:lnTo>
                    <a:pt x="40300" y="1070037"/>
                  </a:lnTo>
                  <a:lnTo>
                    <a:pt x="26657" y="1022228"/>
                  </a:lnTo>
                  <a:lnTo>
                    <a:pt x="15550" y="973819"/>
                  </a:lnTo>
                  <a:lnTo>
                    <a:pt x="7234" y="924995"/>
                  </a:lnTo>
                  <a:lnTo>
                    <a:pt x="1966" y="875937"/>
                  </a:lnTo>
                  <a:lnTo>
                    <a:pt x="0" y="826831"/>
                  </a:lnTo>
                  <a:lnTo>
                    <a:pt x="1591" y="777858"/>
                  </a:lnTo>
                  <a:lnTo>
                    <a:pt x="6996" y="729204"/>
                  </a:lnTo>
                  <a:lnTo>
                    <a:pt x="16470" y="681050"/>
                  </a:lnTo>
                  <a:lnTo>
                    <a:pt x="30601" y="631562"/>
                  </a:lnTo>
                  <a:lnTo>
                    <a:pt x="48546" y="583744"/>
                  </a:lnTo>
                  <a:lnTo>
                    <a:pt x="70060" y="537658"/>
                  </a:lnTo>
                  <a:lnTo>
                    <a:pt x="94900" y="493364"/>
                  </a:lnTo>
                  <a:lnTo>
                    <a:pt x="122822" y="450921"/>
                  </a:lnTo>
                  <a:lnTo>
                    <a:pt x="153583" y="410391"/>
                  </a:lnTo>
                  <a:lnTo>
                    <a:pt x="186938" y="371832"/>
                  </a:lnTo>
                  <a:lnTo>
                    <a:pt x="222645" y="335306"/>
                  </a:lnTo>
                  <a:lnTo>
                    <a:pt x="260458" y="300872"/>
                  </a:lnTo>
                  <a:lnTo>
                    <a:pt x="300135" y="268591"/>
                  </a:lnTo>
                  <a:lnTo>
                    <a:pt x="341432" y="238522"/>
                  </a:lnTo>
                  <a:lnTo>
                    <a:pt x="384105" y="210726"/>
                  </a:lnTo>
                  <a:lnTo>
                    <a:pt x="422242" y="188080"/>
                  </a:lnTo>
                  <a:lnTo>
                    <a:pt x="461911" y="166220"/>
                  </a:lnTo>
                  <a:lnTo>
                    <a:pt x="502986" y="145249"/>
                  </a:lnTo>
                  <a:lnTo>
                    <a:pt x="545340" y="125269"/>
                  </a:lnTo>
                  <a:lnTo>
                    <a:pt x="588848" y="106383"/>
                  </a:lnTo>
                  <a:lnTo>
                    <a:pt x="633382" y="88692"/>
                  </a:lnTo>
                  <a:lnTo>
                    <a:pt x="678816" y="72298"/>
                  </a:lnTo>
                  <a:lnTo>
                    <a:pt x="725024" y="57304"/>
                  </a:lnTo>
                  <a:lnTo>
                    <a:pt x="771880" y="43812"/>
                  </a:lnTo>
                  <a:lnTo>
                    <a:pt x="819257" y="31924"/>
                  </a:lnTo>
                  <a:lnTo>
                    <a:pt x="867029" y="21742"/>
                  </a:lnTo>
                  <a:lnTo>
                    <a:pt x="915069" y="13368"/>
                  </a:lnTo>
                  <a:lnTo>
                    <a:pt x="963252" y="6905"/>
                  </a:lnTo>
                  <a:lnTo>
                    <a:pt x="1011450" y="2454"/>
                  </a:lnTo>
                  <a:lnTo>
                    <a:pt x="1059538" y="119"/>
                  </a:lnTo>
                  <a:lnTo>
                    <a:pt x="1107389" y="0"/>
                  </a:lnTo>
                  <a:lnTo>
                    <a:pt x="1154877" y="2199"/>
                  </a:lnTo>
                  <a:lnTo>
                    <a:pt x="1201875" y="6821"/>
                  </a:lnTo>
                  <a:lnTo>
                    <a:pt x="1248257" y="13965"/>
                  </a:lnTo>
                  <a:lnTo>
                    <a:pt x="1293896" y="23735"/>
                  </a:lnTo>
                  <a:lnTo>
                    <a:pt x="1338667" y="36233"/>
                  </a:lnTo>
                  <a:lnTo>
                    <a:pt x="1382443" y="51560"/>
                  </a:lnTo>
                  <a:lnTo>
                    <a:pt x="1425097" y="69819"/>
                  </a:lnTo>
                  <a:lnTo>
                    <a:pt x="1466504" y="91113"/>
                  </a:lnTo>
                  <a:lnTo>
                    <a:pt x="1506536" y="115542"/>
                  </a:lnTo>
                  <a:lnTo>
                    <a:pt x="1545068" y="143210"/>
                  </a:lnTo>
                  <a:lnTo>
                    <a:pt x="1583895" y="176840"/>
                  </a:lnTo>
                  <a:lnTo>
                    <a:pt x="1619647" y="213511"/>
                  </a:lnTo>
                  <a:lnTo>
                    <a:pt x="1653497" y="252098"/>
                  </a:lnTo>
                  <a:lnTo>
                    <a:pt x="1686620" y="291476"/>
                  </a:lnTo>
                  <a:lnTo>
                    <a:pt x="1720192" y="330522"/>
                  </a:lnTo>
                  <a:lnTo>
                    <a:pt x="1755385" y="368110"/>
                  </a:lnTo>
                  <a:lnTo>
                    <a:pt x="1783579" y="393810"/>
                  </a:lnTo>
                  <a:lnTo>
                    <a:pt x="1813855" y="417019"/>
                  </a:lnTo>
                  <a:lnTo>
                    <a:pt x="1845990" y="437579"/>
                  </a:lnTo>
                  <a:lnTo>
                    <a:pt x="1879757" y="455332"/>
                  </a:lnTo>
                  <a:lnTo>
                    <a:pt x="1890523" y="460146"/>
                  </a:lnTo>
                  <a:lnTo>
                    <a:pt x="1890523" y="2035703"/>
                  </a:lnTo>
                  <a:close/>
                </a:path>
              </a:pathLst>
            </a:custGeom>
            <a:solidFill>
              <a:srgbClr val="975B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2866" y="237085"/>
              <a:ext cx="215265" cy="648335"/>
            </a:xfrm>
            <a:custGeom>
              <a:avLst/>
              <a:gdLst/>
              <a:ahLst/>
              <a:cxnLst/>
              <a:rect l="l" t="t" r="r" b="b"/>
              <a:pathLst>
                <a:path w="215265" h="648335">
                  <a:moveTo>
                    <a:pt x="215133" y="648328"/>
                  </a:moveTo>
                  <a:lnTo>
                    <a:pt x="181119" y="615259"/>
                  </a:lnTo>
                  <a:lnTo>
                    <a:pt x="148825" y="579398"/>
                  </a:lnTo>
                  <a:lnTo>
                    <a:pt x="119225" y="541196"/>
                  </a:lnTo>
                  <a:lnTo>
                    <a:pt x="92621" y="500450"/>
                  </a:lnTo>
                  <a:lnTo>
                    <a:pt x="68746" y="455965"/>
                  </a:lnTo>
                  <a:lnTo>
                    <a:pt x="48803" y="409673"/>
                  </a:lnTo>
                  <a:lnTo>
                    <a:pt x="32562" y="361892"/>
                  </a:lnTo>
                  <a:lnTo>
                    <a:pt x="19791" y="312941"/>
                  </a:lnTo>
                  <a:lnTo>
                    <a:pt x="10261" y="263137"/>
                  </a:lnTo>
                  <a:lnTo>
                    <a:pt x="3741" y="212799"/>
                  </a:lnTo>
                  <a:lnTo>
                    <a:pt x="0" y="162245"/>
                  </a:lnTo>
                  <a:lnTo>
                    <a:pt x="1645" y="104292"/>
                  </a:lnTo>
                  <a:lnTo>
                    <a:pt x="9053" y="48212"/>
                  </a:lnTo>
                  <a:lnTo>
                    <a:pt x="18262" y="8587"/>
                  </a:lnTo>
                  <a:lnTo>
                    <a:pt x="25310" y="0"/>
                  </a:lnTo>
                  <a:lnTo>
                    <a:pt x="58335" y="81079"/>
                  </a:lnTo>
                  <a:lnTo>
                    <a:pt x="92764" y="158012"/>
                  </a:lnTo>
                  <a:lnTo>
                    <a:pt x="128378" y="230876"/>
                  </a:lnTo>
                  <a:lnTo>
                    <a:pt x="164956" y="299752"/>
                  </a:lnTo>
                  <a:lnTo>
                    <a:pt x="202278" y="364718"/>
                  </a:lnTo>
                  <a:lnTo>
                    <a:pt x="215133" y="385484"/>
                  </a:lnTo>
                  <a:lnTo>
                    <a:pt x="215133" y="648328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21028" y="592701"/>
              <a:ext cx="367030" cy="506730"/>
            </a:xfrm>
            <a:custGeom>
              <a:avLst/>
              <a:gdLst/>
              <a:ahLst/>
              <a:cxnLst/>
              <a:rect l="l" t="t" r="r" b="b"/>
              <a:pathLst>
                <a:path w="367030" h="506730">
                  <a:moveTo>
                    <a:pt x="366971" y="506678"/>
                  </a:moveTo>
                  <a:lnTo>
                    <a:pt x="343531" y="495931"/>
                  </a:lnTo>
                  <a:lnTo>
                    <a:pt x="313116" y="479447"/>
                  </a:lnTo>
                  <a:lnTo>
                    <a:pt x="271308" y="457176"/>
                  </a:lnTo>
                  <a:lnTo>
                    <a:pt x="229796" y="433809"/>
                  </a:lnTo>
                  <a:lnTo>
                    <a:pt x="189417" y="408756"/>
                  </a:lnTo>
                  <a:lnTo>
                    <a:pt x="151010" y="381428"/>
                  </a:lnTo>
                  <a:lnTo>
                    <a:pt x="115415" y="351233"/>
                  </a:lnTo>
                  <a:lnTo>
                    <a:pt x="83470" y="317584"/>
                  </a:lnTo>
                  <a:lnTo>
                    <a:pt x="56014" y="279888"/>
                  </a:lnTo>
                  <a:lnTo>
                    <a:pt x="33247" y="235354"/>
                  </a:lnTo>
                  <a:lnTo>
                    <a:pt x="16322" y="189085"/>
                  </a:lnTo>
                  <a:lnTo>
                    <a:pt x="5240" y="141080"/>
                  </a:lnTo>
                  <a:lnTo>
                    <a:pt x="0" y="91339"/>
                  </a:lnTo>
                  <a:lnTo>
                    <a:pt x="246" y="58762"/>
                  </a:lnTo>
                  <a:lnTo>
                    <a:pt x="3758" y="27218"/>
                  </a:lnTo>
                  <a:lnTo>
                    <a:pt x="8475" y="4900"/>
                  </a:lnTo>
                  <a:lnTo>
                    <a:pt x="12333" y="0"/>
                  </a:lnTo>
                  <a:lnTo>
                    <a:pt x="148956" y="252350"/>
                  </a:lnTo>
                  <a:lnTo>
                    <a:pt x="288257" y="416639"/>
                  </a:lnTo>
                  <a:lnTo>
                    <a:pt x="366971" y="481420"/>
                  </a:lnTo>
                  <a:lnTo>
                    <a:pt x="366971" y="506678"/>
                  </a:lnTo>
                  <a:close/>
                </a:path>
              </a:pathLst>
            </a:custGeom>
            <a:solidFill>
              <a:srgbClr val="DDAB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20075" y="0"/>
              <a:ext cx="67945" cy="453390"/>
            </a:xfrm>
            <a:custGeom>
              <a:avLst/>
              <a:gdLst/>
              <a:ahLst/>
              <a:cxnLst/>
              <a:rect l="l" t="t" r="r" b="b"/>
              <a:pathLst>
                <a:path w="67944" h="453390">
                  <a:moveTo>
                    <a:pt x="67924" y="452802"/>
                  </a:moveTo>
                  <a:lnTo>
                    <a:pt x="53844" y="413407"/>
                  </a:lnTo>
                  <a:lnTo>
                    <a:pt x="39440" y="365440"/>
                  </a:lnTo>
                  <a:lnTo>
                    <a:pt x="27352" y="316744"/>
                  </a:lnTo>
                  <a:lnTo>
                    <a:pt x="17472" y="267476"/>
                  </a:lnTo>
                  <a:lnTo>
                    <a:pt x="9692" y="217793"/>
                  </a:lnTo>
                  <a:lnTo>
                    <a:pt x="3903" y="167852"/>
                  </a:lnTo>
                  <a:lnTo>
                    <a:pt x="0" y="117809"/>
                  </a:lnTo>
                  <a:lnTo>
                    <a:pt x="277" y="52629"/>
                  </a:lnTo>
                  <a:lnTo>
                    <a:pt x="5243" y="0"/>
                  </a:lnTo>
                  <a:lnTo>
                    <a:pt x="67924" y="0"/>
                  </a:lnTo>
                  <a:lnTo>
                    <a:pt x="67924" y="452802"/>
                  </a:lnTo>
                  <a:close/>
                </a:path>
              </a:pathLst>
            </a:custGeom>
            <a:solidFill>
              <a:srgbClr val="464A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74010" y="3695619"/>
            <a:ext cx="7132955" cy="2187575"/>
            <a:chOff x="9474010" y="3695619"/>
            <a:chExt cx="7132955" cy="2187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541" y="3745149"/>
              <a:ext cx="7033500" cy="208815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12110" y="3733719"/>
              <a:ext cx="7056755" cy="2111375"/>
            </a:xfrm>
            <a:custGeom>
              <a:avLst/>
              <a:gdLst/>
              <a:ahLst/>
              <a:cxnLst/>
              <a:rect l="l" t="t" r="r" b="b"/>
              <a:pathLst>
                <a:path w="7056755" h="2111375">
                  <a:moveTo>
                    <a:pt x="0" y="0"/>
                  </a:moveTo>
                  <a:lnTo>
                    <a:pt x="0" y="2110977"/>
                  </a:lnTo>
                  <a:lnTo>
                    <a:pt x="7056238" y="2110977"/>
                  </a:lnTo>
                  <a:lnTo>
                    <a:pt x="7056238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019730" y="1375435"/>
            <a:ext cx="8248650" cy="1330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8550" i="1" spc="665" dirty="0">
                <a:latin typeface="Calibri"/>
                <a:cs typeface="Calibri"/>
              </a:rPr>
              <a:t>QUERY-4</a:t>
            </a:r>
            <a:r>
              <a:rPr sz="8550" i="1" spc="670" dirty="0">
                <a:latin typeface="Calibri"/>
                <a:cs typeface="Calibri"/>
              </a:rPr>
              <a:t> </a:t>
            </a:r>
            <a:r>
              <a:rPr sz="8550" i="1" spc="655" dirty="0">
                <a:latin typeface="Calibri"/>
                <a:cs typeface="Calibri"/>
              </a:rPr>
              <a:t>(KPI’s)</a:t>
            </a:r>
            <a:endParaRPr sz="8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30149" y="4003002"/>
            <a:ext cx="652399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15100"/>
              </a:lnSpc>
              <a:spcBef>
                <a:spcPts val="100"/>
              </a:spcBef>
            </a:pPr>
            <a:r>
              <a:rPr sz="3800" b="1" spc="-204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185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19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800" b="1" spc="-195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385" dirty="0">
                <a:solidFill>
                  <a:srgbClr val="464A53"/>
                </a:solidFill>
                <a:latin typeface="Arial"/>
                <a:cs typeface="Arial"/>
              </a:rPr>
              <a:t>P</a:t>
            </a:r>
            <a:r>
              <a:rPr sz="3800" b="1" spc="-100" dirty="0">
                <a:solidFill>
                  <a:srgbClr val="464A53"/>
                </a:solidFill>
                <a:latin typeface="Arial"/>
                <a:cs typeface="Arial"/>
              </a:rPr>
              <a:t>i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zz</a:t>
            </a:r>
            <a:r>
              <a:rPr sz="3800" b="1" spc="190" dirty="0">
                <a:solidFill>
                  <a:srgbClr val="464A53"/>
                </a:solidFill>
                <a:latin typeface="Arial"/>
                <a:cs typeface="Arial"/>
              </a:rPr>
              <a:t>a</a:t>
            </a:r>
            <a:r>
              <a:rPr sz="3800" b="1" spc="-43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200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-200" dirty="0">
                <a:solidFill>
                  <a:srgbClr val="464A53"/>
                </a:solidFill>
                <a:latin typeface="Arial"/>
                <a:cs typeface="Arial"/>
              </a:rPr>
              <a:t>l</a:t>
            </a:r>
            <a:r>
              <a:rPr sz="3800" b="1" spc="-85" dirty="0">
                <a:solidFill>
                  <a:srgbClr val="464A53"/>
                </a:solidFill>
                <a:latin typeface="Arial"/>
                <a:cs typeface="Arial"/>
              </a:rPr>
              <a:t>d</a:t>
            </a:r>
            <a:r>
              <a:rPr sz="3800" b="1" spc="210" dirty="0">
                <a:solidFill>
                  <a:srgbClr val="464A53"/>
                </a:solidFill>
                <a:latin typeface="Arial"/>
                <a:cs typeface="Arial"/>
              </a:rPr>
              <a:t>-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204" dirty="0">
                <a:solidFill>
                  <a:srgbClr val="464A53"/>
                </a:solidFill>
                <a:latin typeface="Arial"/>
                <a:cs typeface="Arial"/>
              </a:rPr>
              <a:t>T</a:t>
            </a:r>
            <a:r>
              <a:rPr sz="3800" b="1" spc="-165" dirty="0">
                <a:solidFill>
                  <a:srgbClr val="464A53"/>
                </a:solidFill>
                <a:latin typeface="Arial"/>
                <a:cs typeface="Arial"/>
              </a:rPr>
              <a:t>h</a:t>
            </a:r>
            <a:r>
              <a:rPr sz="3800" b="1" spc="145" dirty="0">
                <a:solidFill>
                  <a:srgbClr val="464A53"/>
                </a:solidFill>
                <a:latin typeface="Arial"/>
                <a:cs typeface="Arial"/>
              </a:rPr>
              <a:t>e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434" dirty="0">
                <a:solidFill>
                  <a:srgbClr val="464A53"/>
                </a:solidFill>
                <a:latin typeface="Arial"/>
                <a:cs typeface="Arial"/>
              </a:rPr>
              <a:t>s</a:t>
            </a:r>
            <a:r>
              <a:rPr sz="3800" b="1" spc="-265" dirty="0">
                <a:solidFill>
                  <a:srgbClr val="464A53"/>
                </a:solidFill>
                <a:latin typeface="Arial"/>
                <a:cs typeface="Arial"/>
              </a:rPr>
              <a:t>u</a:t>
            </a:r>
            <a:r>
              <a:rPr sz="3800" b="1" spc="-280" dirty="0">
                <a:solidFill>
                  <a:srgbClr val="464A53"/>
                </a:solidFill>
                <a:latin typeface="Arial"/>
                <a:cs typeface="Arial"/>
              </a:rPr>
              <a:t>m</a:t>
            </a:r>
            <a:r>
              <a:rPr sz="3800" b="1" spc="-1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145" dirty="0">
                <a:solidFill>
                  <a:srgbClr val="464A53"/>
                </a:solidFill>
                <a:latin typeface="Arial"/>
                <a:cs typeface="Arial"/>
              </a:rPr>
              <a:t>o</a:t>
            </a:r>
            <a:r>
              <a:rPr sz="3800" b="1" spc="155" dirty="0">
                <a:solidFill>
                  <a:srgbClr val="464A53"/>
                </a:solidFill>
                <a:latin typeface="Arial"/>
                <a:cs typeface="Arial"/>
              </a:rPr>
              <a:t>f  </a:t>
            </a:r>
            <a:r>
              <a:rPr sz="3800" b="1" spc="-55" dirty="0">
                <a:solidFill>
                  <a:srgbClr val="464A53"/>
                </a:solidFill>
                <a:latin typeface="Arial"/>
                <a:cs typeface="Arial"/>
              </a:rPr>
              <a:t>quantities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10" dirty="0">
                <a:solidFill>
                  <a:srgbClr val="464A53"/>
                </a:solidFill>
                <a:latin typeface="Arial"/>
                <a:cs typeface="Arial"/>
              </a:rPr>
              <a:t>of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70" dirty="0">
                <a:solidFill>
                  <a:srgbClr val="464A53"/>
                </a:solidFill>
                <a:latin typeface="Arial"/>
                <a:cs typeface="Arial"/>
              </a:rPr>
              <a:t>all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75" dirty="0">
                <a:solidFill>
                  <a:srgbClr val="464A53"/>
                </a:solidFill>
                <a:latin typeface="Arial"/>
                <a:cs typeface="Arial"/>
              </a:rPr>
              <a:t>pizzas</a:t>
            </a:r>
            <a:r>
              <a:rPr sz="3800" b="1" spc="-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800" b="1" spc="-215" dirty="0">
                <a:solidFill>
                  <a:srgbClr val="464A53"/>
                </a:solidFill>
                <a:latin typeface="Arial"/>
                <a:cs typeface="Arial"/>
              </a:rPr>
              <a:t>sold</a:t>
            </a:r>
            <a:endParaRPr sz="3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96870" y="7471879"/>
            <a:ext cx="11800840" cy="1592103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3100" b="1" spc="-70" dirty="0">
                <a:solidFill>
                  <a:srgbClr val="464A53"/>
                </a:solidFill>
                <a:latin typeface="Arial"/>
                <a:cs typeface="Arial"/>
              </a:rPr>
              <a:t>SYNTAX:</a:t>
            </a:r>
            <a:endParaRPr sz="3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3100" b="1" spc="-130" dirty="0">
                <a:solidFill>
                  <a:srgbClr val="464A53"/>
                </a:solidFill>
                <a:latin typeface="Arial"/>
                <a:cs typeface="Arial"/>
              </a:rPr>
              <a:t>SELECT</a:t>
            </a:r>
            <a:r>
              <a:rPr sz="3100" b="1" spc="-1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100" b="1" spc="85" dirty="0">
                <a:solidFill>
                  <a:srgbClr val="464A53"/>
                </a:solidFill>
                <a:latin typeface="Arial"/>
                <a:cs typeface="Arial"/>
              </a:rPr>
              <a:t>SUM(quantity)</a:t>
            </a:r>
            <a:r>
              <a:rPr sz="3100" b="1" spc="-1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100" b="1" spc="-130" dirty="0">
                <a:solidFill>
                  <a:srgbClr val="464A53"/>
                </a:solidFill>
                <a:latin typeface="Arial"/>
                <a:cs typeface="Arial"/>
              </a:rPr>
              <a:t>AS</a:t>
            </a:r>
            <a:r>
              <a:rPr sz="3100" b="1" spc="-1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100" b="1" spc="-15" dirty="0">
                <a:solidFill>
                  <a:srgbClr val="464A53"/>
                </a:solidFill>
                <a:latin typeface="Arial"/>
                <a:cs typeface="Arial"/>
              </a:rPr>
              <a:t>Total_pizza_sold</a:t>
            </a:r>
            <a:r>
              <a:rPr sz="3100" b="1" spc="-1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100" b="1" spc="-10" dirty="0">
                <a:solidFill>
                  <a:srgbClr val="464A53"/>
                </a:solidFill>
                <a:latin typeface="Arial"/>
                <a:cs typeface="Arial"/>
              </a:rPr>
              <a:t>FROM</a:t>
            </a:r>
            <a:r>
              <a:rPr sz="3100" b="1" spc="-125" dirty="0">
                <a:solidFill>
                  <a:srgbClr val="464A53"/>
                </a:solidFill>
                <a:latin typeface="Arial"/>
                <a:cs typeface="Arial"/>
              </a:rPr>
              <a:t> </a:t>
            </a:r>
            <a:r>
              <a:rPr sz="3100" b="1" spc="-55" dirty="0" err="1">
                <a:solidFill>
                  <a:srgbClr val="464A53"/>
                </a:solidFill>
                <a:latin typeface="Arial"/>
                <a:cs typeface="Arial"/>
              </a:rPr>
              <a:t>pizza_</a:t>
            </a:r>
            <a:r>
              <a:rPr lang="en-US" sz="3100" b="1" spc="-55" dirty="0" err="1">
                <a:solidFill>
                  <a:srgbClr val="464A53"/>
                </a:solidFill>
                <a:latin typeface="Arial"/>
                <a:cs typeface="Arial"/>
              </a:rPr>
              <a:t>orders</a:t>
            </a:r>
            <a:r>
              <a:rPr sz="3100" b="1" spc="-55" dirty="0">
                <a:solidFill>
                  <a:srgbClr val="464A53"/>
                </a:solidFill>
                <a:latin typeface="Arial"/>
                <a:cs typeface="Arial"/>
              </a:rPr>
              <a:t>;</a:t>
            </a:r>
            <a:endParaRPr sz="31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21E453-54FA-9620-BE08-17F0B2E26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943" y="3760685"/>
            <a:ext cx="6898258" cy="1992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</TotalTime>
  <Words>664</Words>
  <Application>Microsoft Office PowerPoint</Application>
  <PresentationFormat>Custom</PresentationFormat>
  <Paragraphs>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MT</vt:lpstr>
      <vt:lpstr>Calibri</vt:lpstr>
      <vt:lpstr>Lucida Sans Unicode</vt:lpstr>
      <vt:lpstr>Tahoma</vt:lpstr>
      <vt:lpstr>Trebuchet MS</vt:lpstr>
      <vt:lpstr>Verdana</vt:lpstr>
      <vt:lpstr>Office Theme</vt:lpstr>
      <vt:lpstr>PowerPoint Presentation</vt:lpstr>
      <vt:lpstr>Intro</vt:lpstr>
      <vt:lpstr>PART-1  MYSQL SERVER</vt:lpstr>
      <vt:lpstr>PART-2 POWER BI</vt:lpstr>
      <vt:lpstr>SOFTWARE USED</vt:lpstr>
      <vt:lpstr>QUERY-1</vt:lpstr>
      <vt:lpstr>QUERY-2 (KPI’s)</vt:lpstr>
      <vt:lpstr>QUERY-3 (KPI’s)</vt:lpstr>
      <vt:lpstr>QUERY-4 (KPI’s)</vt:lpstr>
      <vt:lpstr>QUERY-5 (KPI’s)</vt:lpstr>
      <vt:lpstr>QUERY-6</vt:lpstr>
      <vt:lpstr>QUERY-7</vt:lpstr>
      <vt:lpstr>QUERY-8</vt:lpstr>
      <vt:lpstr>QUERY-9</vt:lpstr>
      <vt:lpstr>QUERY-10</vt:lpstr>
      <vt:lpstr>QUERY-11</vt:lpstr>
      <vt:lpstr>QUERY-12</vt:lpstr>
      <vt:lpstr>INSIGHTS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PORTFOLIO PROJECT</dc:title>
  <dc:creator>Dimple Sharma</dc:creator>
  <cp:keywords>DAF9T5JbczM,BAETdjHFFPE</cp:keywords>
  <cp:lastModifiedBy>Arvind</cp:lastModifiedBy>
  <cp:revision>1</cp:revision>
  <dcterms:created xsi:type="dcterms:W3CDTF">2024-03-31T06:29:39Z</dcterms:created>
  <dcterms:modified xsi:type="dcterms:W3CDTF">2024-03-31T10:37:12Z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2024-03-04T00:00:00Z</vt:filetime>
  </property>
  <property fmtid="{D5CDD505-2E9C-101B-9397-08002B2CF9AE}" pid="3" name="Creator">
    <vt:lpwstr>Canva</vt:lpwstr>
  </property>
  <property fmtid="{D5CDD505-2E9C-101B-9397-08002B2CF9AE}" pid="4" name="LastSaved">
    <vt:filetime>2024-03-31T00:00:00Z</vt:filetime>
  </property>
</Properties>
</file>